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8"/>
  </p:notesMasterIdLst>
  <p:handoutMasterIdLst>
    <p:handoutMasterId r:id="rId39"/>
  </p:handoutMasterIdLst>
  <p:sldIdLst>
    <p:sldId id="278" r:id="rId5"/>
    <p:sldId id="371" r:id="rId6"/>
    <p:sldId id="402" r:id="rId7"/>
    <p:sldId id="393" r:id="rId8"/>
    <p:sldId id="388" r:id="rId9"/>
    <p:sldId id="394" r:id="rId10"/>
    <p:sldId id="391" r:id="rId11"/>
    <p:sldId id="409" r:id="rId12"/>
    <p:sldId id="410" r:id="rId13"/>
    <p:sldId id="411" r:id="rId14"/>
    <p:sldId id="405" r:id="rId15"/>
    <p:sldId id="406" r:id="rId16"/>
    <p:sldId id="395" r:id="rId17"/>
    <p:sldId id="390" r:id="rId18"/>
    <p:sldId id="414" r:id="rId19"/>
    <p:sldId id="413" r:id="rId20"/>
    <p:sldId id="412" r:id="rId21"/>
    <p:sldId id="408" r:id="rId22"/>
    <p:sldId id="392" r:id="rId23"/>
    <p:sldId id="389" r:id="rId24"/>
    <p:sldId id="396" r:id="rId25"/>
    <p:sldId id="384" r:id="rId26"/>
    <p:sldId id="407" r:id="rId27"/>
    <p:sldId id="397" r:id="rId28"/>
    <p:sldId id="383" r:id="rId29"/>
    <p:sldId id="386" r:id="rId30"/>
    <p:sldId id="380" r:id="rId31"/>
    <p:sldId id="398" r:id="rId32"/>
    <p:sldId id="399" r:id="rId33"/>
    <p:sldId id="400" r:id="rId34"/>
    <p:sldId id="401" r:id="rId35"/>
    <p:sldId id="403" r:id="rId36"/>
    <p:sldId id="404" r:id="rId37"/>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94664"/>
  </p:normalViewPr>
  <p:slideViewPr>
    <p:cSldViewPr snapToGrid="0">
      <p:cViewPr varScale="1">
        <p:scale>
          <a:sx n="150" d="100"/>
          <a:sy n="150" d="100"/>
        </p:scale>
        <p:origin x="348"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jligers, Bram" userId="S::heijligers.b@buas.nl::5cef929d-ecf9-4fca-bf12-bc5ee065fc99" providerId="AD" clId="Web-{AB2D09B4-D18B-4FDC-8E3B-C566BD0C7C52}"/>
    <pc:docChg chg="addSld modSld">
      <pc:chgData name="Heijligers, Bram" userId="S::heijligers.b@buas.nl::5cef929d-ecf9-4fca-bf12-bc5ee065fc99" providerId="AD" clId="Web-{AB2D09B4-D18B-4FDC-8E3B-C566BD0C7C52}" dt="2021-04-20T14:23:00.734" v="231" actId="20577"/>
      <pc:docMkLst>
        <pc:docMk/>
      </pc:docMkLst>
      <pc:sldChg chg="modSp">
        <pc:chgData name="Heijligers, Bram" userId="S::heijligers.b@buas.nl::5cef929d-ecf9-4fca-bf12-bc5ee065fc99" providerId="AD" clId="Web-{AB2D09B4-D18B-4FDC-8E3B-C566BD0C7C52}" dt="2021-04-20T14:01:32.376" v="94" actId="20577"/>
        <pc:sldMkLst>
          <pc:docMk/>
          <pc:sldMk cId="3737119640" sldId="384"/>
        </pc:sldMkLst>
        <pc:spChg chg="mod">
          <ac:chgData name="Heijligers, Bram" userId="S::heijligers.b@buas.nl::5cef929d-ecf9-4fca-bf12-bc5ee065fc99" providerId="AD" clId="Web-{AB2D09B4-D18B-4FDC-8E3B-C566BD0C7C52}" dt="2021-04-20T14:01:32.376" v="94" actId="20577"/>
          <ac:spMkLst>
            <pc:docMk/>
            <pc:sldMk cId="3737119640" sldId="384"/>
            <ac:spMk id="3" creationId="{EFCF57BE-FC78-4F40-86C9-B8102606B2A9}"/>
          </ac:spMkLst>
        </pc:spChg>
      </pc:sldChg>
      <pc:sldChg chg="modSp">
        <pc:chgData name="Heijligers, Bram" userId="S::heijligers.b@buas.nl::5cef929d-ecf9-4fca-bf12-bc5ee065fc99" providerId="AD" clId="Web-{AB2D09B4-D18B-4FDC-8E3B-C566BD0C7C52}" dt="2021-04-20T14:20:47.200" v="226" actId="20577"/>
        <pc:sldMkLst>
          <pc:docMk/>
          <pc:sldMk cId="598639352" sldId="390"/>
        </pc:sldMkLst>
        <pc:spChg chg="mod">
          <ac:chgData name="Heijligers, Bram" userId="S::heijligers.b@buas.nl::5cef929d-ecf9-4fca-bf12-bc5ee065fc99" providerId="AD" clId="Web-{AB2D09B4-D18B-4FDC-8E3B-C566BD0C7C52}" dt="2021-04-20T14:20:47.200" v="226" actId="20577"/>
          <ac:spMkLst>
            <pc:docMk/>
            <pc:sldMk cId="598639352" sldId="390"/>
            <ac:spMk id="2" creationId="{FD56C9B3-6596-DD4A-9F93-CDF32FA9BD51}"/>
          </ac:spMkLst>
        </pc:spChg>
        <pc:spChg chg="mod">
          <ac:chgData name="Heijligers, Bram" userId="S::heijligers.b@buas.nl::5cef929d-ecf9-4fca-bf12-bc5ee065fc99" providerId="AD" clId="Web-{AB2D09B4-D18B-4FDC-8E3B-C566BD0C7C52}" dt="2021-04-20T13:58:23.996" v="92" actId="20577"/>
          <ac:spMkLst>
            <pc:docMk/>
            <pc:sldMk cId="598639352" sldId="390"/>
            <ac:spMk id="3" creationId="{7E3410E9-0742-5742-A246-AD4EFD6EC336}"/>
          </ac:spMkLst>
        </pc:spChg>
      </pc:sldChg>
      <pc:sldChg chg="modSp">
        <pc:chgData name="Heijligers, Bram" userId="S::heijligers.b@buas.nl::5cef929d-ecf9-4fca-bf12-bc5ee065fc99" providerId="AD" clId="Web-{AB2D09B4-D18B-4FDC-8E3B-C566BD0C7C52}" dt="2021-04-20T13:52:43.067" v="30" actId="20577"/>
        <pc:sldMkLst>
          <pc:docMk/>
          <pc:sldMk cId="1984177416" sldId="394"/>
        </pc:sldMkLst>
        <pc:spChg chg="mod">
          <ac:chgData name="Heijligers, Bram" userId="S::heijligers.b@buas.nl::5cef929d-ecf9-4fca-bf12-bc5ee065fc99" providerId="AD" clId="Web-{AB2D09B4-D18B-4FDC-8E3B-C566BD0C7C52}" dt="2021-04-20T13:52:43.067" v="30" actId="20577"/>
          <ac:spMkLst>
            <pc:docMk/>
            <pc:sldMk cId="1984177416" sldId="394"/>
            <ac:spMk id="3" creationId="{7E3410E9-0742-5742-A246-AD4EFD6EC336}"/>
          </ac:spMkLst>
        </pc:spChg>
      </pc:sldChg>
      <pc:sldChg chg="modSp modNotes">
        <pc:chgData name="Heijligers, Bram" userId="S::heijligers.b@buas.nl::5cef929d-ecf9-4fca-bf12-bc5ee065fc99" providerId="AD" clId="Web-{AB2D09B4-D18B-4FDC-8E3B-C566BD0C7C52}" dt="2021-04-20T14:05:10.240" v="135" actId="20577"/>
        <pc:sldMkLst>
          <pc:docMk/>
          <pc:sldMk cId="1885089621" sldId="397"/>
        </pc:sldMkLst>
        <pc:spChg chg="mod">
          <ac:chgData name="Heijligers, Bram" userId="S::heijligers.b@buas.nl::5cef929d-ecf9-4fca-bf12-bc5ee065fc99" providerId="AD" clId="Web-{AB2D09B4-D18B-4FDC-8E3B-C566BD0C7C52}" dt="2021-04-20T14:05:10.240" v="135" actId="20577"/>
          <ac:spMkLst>
            <pc:docMk/>
            <pc:sldMk cId="1885089621" sldId="397"/>
            <ac:spMk id="3" creationId="{EFCF57BE-FC78-4F40-86C9-B8102606B2A9}"/>
          </ac:spMkLst>
        </pc:spChg>
      </pc:sldChg>
      <pc:sldChg chg="modSp">
        <pc:chgData name="Heijligers, Bram" userId="S::heijligers.b@buas.nl::5cef929d-ecf9-4fca-bf12-bc5ee065fc99" providerId="AD" clId="Web-{AB2D09B4-D18B-4FDC-8E3B-C566BD0C7C52}" dt="2021-04-20T14:12:01.937" v="173" actId="20577"/>
        <pc:sldMkLst>
          <pc:docMk/>
          <pc:sldMk cId="4287823251" sldId="403"/>
        </pc:sldMkLst>
        <pc:spChg chg="mod">
          <ac:chgData name="Heijligers, Bram" userId="S::heijligers.b@buas.nl::5cef929d-ecf9-4fca-bf12-bc5ee065fc99" providerId="AD" clId="Web-{AB2D09B4-D18B-4FDC-8E3B-C566BD0C7C52}" dt="2021-04-20T14:12:01.937" v="173" actId="20577"/>
          <ac:spMkLst>
            <pc:docMk/>
            <pc:sldMk cId="4287823251" sldId="403"/>
            <ac:spMk id="3" creationId="{7E3410E9-0742-5742-A246-AD4EFD6EC336}"/>
          </ac:spMkLst>
        </pc:spChg>
      </pc:sldChg>
      <pc:sldChg chg="modSp modNotes">
        <pc:chgData name="Heijligers, Bram" userId="S::heijligers.b@buas.nl::5cef929d-ecf9-4fca-bf12-bc5ee065fc99" providerId="AD" clId="Web-{AB2D09B4-D18B-4FDC-8E3B-C566BD0C7C52}" dt="2021-04-20T14:23:00.734" v="231" actId="20577"/>
        <pc:sldMkLst>
          <pc:docMk/>
          <pc:sldMk cId="3684429738" sldId="404"/>
        </pc:sldMkLst>
        <pc:spChg chg="mod">
          <ac:chgData name="Heijligers, Bram" userId="S::heijligers.b@buas.nl::5cef929d-ecf9-4fca-bf12-bc5ee065fc99" providerId="AD" clId="Web-{AB2D09B4-D18B-4FDC-8E3B-C566BD0C7C52}" dt="2021-04-20T14:12:57.767" v="174" actId="20577"/>
          <ac:spMkLst>
            <pc:docMk/>
            <pc:sldMk cId="3684429738" sldId="404"/>
            <ac:spMk id="2" creationId="{FD56C9B3-6596-DD4A-9F93-CDF32FA9BD51}"/>
          </ac:spMkLst>
        </pc:spChg>
        <pc:spChg chg="mod">
          <ac:chgData name="Heijligers, Bram" userId="S::heijligers.b@buas.nl::5cef929d-ecf9-4fca-bf12-bc5ee065fc99" providerId="AD" clId="Web-{AB2D09B4-D18B-4FDC-8E3B-C566BD0C7C52}" dt="2021-04-20T14:23:00.734" v="231" actId="20577"/>
          <ac:spMkLst>
            <pc:docMk/>
            <pc:sldMk cId="3684429738" sldId="404"/>
            <ac:spMk id="3" creationId="{7E3410E9-0742-5742-A246-AD4EFD6EC336}"/>
          </ac:spMkLst>
        </pc:spChg>
      </pc:sldChg>
      <pc:sldChg chg="modSp add replId">
        <pc:chgData name="Heijligers, Bram" userId="S::heijligers.b@buas.nl::5cef929d-ecf9-4fca-bf12-bc5ee065fc99" providerId="AD" clId="Web-{AB2D09B4-D18B-4FDC-8E3B-C566BD0C7C52}" dt="2021-04-20T13:53:58.615" v="37" actId="20577"/>
        <pc:sldMkLst>
          <pc:docMk/>
          <pc:sldMk cId="392957876" sldId="405"/>
        </pc:sldMkLst>
        <pc:spChg chg="mod">
          <ac:chgData name="Heijligers, Bram" userId="S::heijligers.b@buas.nl::5cef929d-ecf9-4fca-bf12-bc5ee065fc99" providerId="AD" clId="Web-{AB2D09B4-D18B-4FDC-8E3B-C566BD0C7C52}" dt="2021-04-20T13:53:58.615" v="37" actId="20577"/>
          <ac:spMkLst>
            <pc:docMk/>
            <pc:sldMk cId="392957876" sldId="405"/>
            <ac:spMk id="2" creationId="{FD56C9B3-6596-DD4A-9F93-CDF32FA9BD51}"/>
          </ac:spMkLst>
        </pc:spChg>
      </pc:sldChg>
      <pc:sldChg chg="modSp add replId">
        <pc:chgData name="Heijligers, Bram" userId="S::heijligers.b@buas.nl::5cef929d-ecf9-4fca-bf12-bc5ee065fc99" providerId="AD" clId="Web-{AB2D09B4-D18B-4FDC-8E3B-C566BD0C7C52}" dt="2021-04-20T13:55:37.164" v="61" actId="20577"/>
        <pc:sldMkLst>
          <pc:docMk/>
          <pc:sldMk cId="3733294764" sldId="406"/>
        </pc:sldMkLst>
        <pc:spChg chg="mod">
          <ac:chgData name="Heijligers, Bram" userId="S::heijligers.b@buas.nl::5cef929d-ecf9-4fca-bf12-bc5ee065fc99" providerId="AD" clId="Web-{AB2D09B4-D18B-4FDC-8E3B-C566BD0C7C52}" dt="2021-04-20T13:55:37.164" v="61" actId="20577"/>
          <ac:spMkLst>
            <pc:docMk/>
            <pc:sldMk cId="3733294764" sldId="406"/>
            <ac:spMk id="3" creationId="{7E3410E9-0742-5742-A246-AD4EFD6EC336}"/>
          </ac:spMkLst>
        </pc:spChg>
      </pc:sldChg>
    </pc:docChg>
  </pc:docChgLst>
  <pc:docChgLst>
    <pc:chgData name="Heijligers, Bram" userId="S::heijligers.b@buas.nl::5cef929d-ecf9-4fca-bf12-bc5ee065fc99" providerId="AD" clId="Web-{2D4FBCEC-3873-48A5-B6AC-D38C28D61750}"/>
    <pc:docChg chg="addSld modSld">
      <pc:chgData name="Heijligers, Bram" userId="S::heijligers.b@buas.nl::5cef929d-ecf9-4fca-bf12-bc5ee065fc99" providerId="AD" clId="Web-{2D4FBCEC-3873-48A5-B6AC-D38C28D61750}" dt="2021-04-21T12:58:29.246" v="11" actId="20577"/>
      <pc:docMkLst>
        <pc:docMk/>
      </pc:docMkLst>
      <pc:sldChg chg="modSp add replId">
        <pc:chgData name="Heijligers, Bram" userId="S::heijligers.b@buas.nl::5cef929d-ecf9-4fca-bf12-bc5ee065fc99" providerId="AD" clId="Web-{2D4FBCEC-3873-48A5-B6AC-D38C28D61750}" dt="2021-04-21T12:58:29.246" v="11" actId="20577"/>
        <pc:sldMkLst>
          <pc:docMk/>
          <pc:sldMk cId="3223443014" sldId="407"/>
        </pc:sldMkLst>
        <pc:spChg chg="mod">
          <ac:chgData name="Heijligers, Bram" userId="S::heijligers.b@buas.nl::5cef929d-ecf9-4fca-bf12-bc5ee065fc99" providerId="AD" clId="Web-{2D4FBCEC-3873-48A5-B6AC-D38C28D61750}" dt="2021-04-21T12:58:29.246" v="11" actId="20577"/>
          <ac:spMkLst>
            <pc:docMk/>
            <pc:sldMk cId="3223443014" sldId="407"/>
            <ac:spMk id="2" creationId="{F9A51265-D435-4C4B-B79C-E11961AF7DA9}"/>
          </ac:spMkLst>
        </pc:spChg>
      </pc:sldChg>
    </pc:docChg>
  </pc:docChgLst>
  <pc:docChgLst>
    <pc:chgData name="Heijligers, Bram" userId="S::heijligers.b@buas.nl::5cef929d-ecf9-4fca-bf12-bc5ee065fc99" providerId="AD" clId="Web-{1E8FE6F5-D05A-4548-8810-B913FA16B4FC}"/>
    <pc:docChg chg="modSld">
      <pc:chgData name="Heijligers, Bram" userId="S::heijligers.b@buas.nl::5cef929d-ecf9-4fca-bf12-bc5ee065fc99" providerId="AD" clId="Web-{1E8FE6F5-D05A-4548-8810-B913FA16B4FC}" dt="2021-04-21T13:01:26.237" v="24" actId="20577"/>
      <pc:docMkLst>
        <pc:docMk/>
      </pc:docMkLst>
      <pc:sldChg chg="addSp delSp modSp">
        <pc:chgData name="Heijligers, Bram" userId="S::heijligers.b@buas.nl::5cef929d-ecf9-4fca-bf12-bc5ee065fc99" providerId="AD" clId="Web-{1E8FE6F5-D05A-4548-8810-B913FA16B4FC}" dt="2021-04-21T13:01:26.237" v="24" actId="20577"/>
        <pc:sldMkLst>
          <pc:docMk/>
          <pc:sldMk cId="3223443014" sldId="407"/>
        </pc:sldMkLst>
        <pc:spChg chg="mod">
          <ac:chgData name="Heijligers, Bram" userId="S::heijligers.b@buas.nl::5cef929d-ecf9-4fca-bf12-bc5ee065fc99" providerId="AD" clId="Web-{1E8FE6F5-D05A-4548-8810-B913FA16B4FC}" dt="2021-04-21T12:59:54.891" v="6" actId="20577"/>
          <ac:spMkLst>
            <pc:docMk/>
            <pc:sldMk cId="3223443014" sldId="407"/>
            <ac:spMk id="3" creationId="{EFCF57BE-FC78-4F40-86C9-B8102606B2A9}"/>
          </ac:spMkLst>
        </pc:spChg>
        <pc:spChg chg="add mod">
          <ac:chgData name="Heijligers, Bram" userId="S::heijligers.b@buas.nl::5cef929d-ecf9-4fca-bf12-bc5ee065fc99" providerId="AD" clId="Web-{1E8FE6F5-D05A-4548-8810-B913FA16B4FC}" dt="2021-04-21T13:01:00.720" v="20" actId="1076"/>
          <ac:spMkLst>
            <pc:docMk/>
            <pc:sldMk cId="3223443014" sldId="407"/>
            <ac:spMk id="11" creationId="{8F93D129-6E0C-4164-8BC0-912132A4641E}"/>
          </ac:spMkLst>
        </pc:spChg>
        <pc:spChg chg="add mod">
          <ac:chgData name="Heijligers, Bram" userId="S::heijligers.b@buas.nl::5cef929d-ecf9-4fca-bf12-bc5ee065fc99" providerId="AD" clId="Web-{1E8FE6F5-D05A-4548-8810-B913FA16B4FC}" dt="2021-04-21T13:01:26.237" v="24" actId="20577"/>
          <ac:spMkLst>
            <pc:docMk/>
            <pc:sldMk cId="3223443014" sldId="407"/>
            <ac:spMk id="12" creationId="{E4596A1E-D94A-487A-AB61-3CE456B47739}"/>
          </ac:spMkLst>
        </pc:spChg>
        <pc:graphicFrameChg chg="add del mod">
          <ac:chgData name="Heijligers, Bram" userId="S::heijligers.b@buas.nl::5cef929d-ecf9-4fca-bf12-bc5ee065fc99" providerId="AD" clId="Web-{1E8FE6F5-D05A-4548-8810-B913FA16B4FC}" dt="2021-04-21T12:59:32.421" v="2"/>
          <ac:graphicFrameMkLst>
            <pc:docMk/>
            <pc:sldMk cId="3223443014" sldId="407"/>
            <ac:graphicFrameMk id="6" creationId="{A4E689A0-BAB4-4542-AAAA-8771C3BA52D3}"/>
          </ac:graphicFrameMkLst>
        </pc:graphicFrameChg>
        <pc:graphicFrameChg chg="add mod modGraphic">
          <ac:chgData name="Heijligers, Bram" userId="S::heijligers.b@buas.nl::5cef929d-ecf9-4fca-bf12-bc5ee065fc99" providerId="AD" clId="Web-{1E8FE6F5-D05A-4548-8810-B913FA16B4FC}" dt="2021-04-21T13:00:36.532" v="16"/>
          <ac:graphicFrameMkLst>
            <pc:docMk/>
            <pc:sldMk cId="3223443014" sldId="407"/>
            <ac:graphicFrameMk id="8" creationId="{CB6C0927-AD71-4BA8-9ED0-2A7AFC3CA0CF}"/>
          </ac:graphicFrameMkLst>
        </pc:graphicFrameChg>
        <pc:graphicFrameChg chg="add del mod">
          <ac:chgData name="Heijligers, Bram" userId="S::heijligers.b@buas.nl::5cef929d-ecf9-4fca-bf12-bc5ee065fc99" providerId="AD" clId="Web-{1E8FE6F5-D05A-4548-8810-B913FA16B4FC}" dt="2021-04-21T13:00:00.375" v="8"/>
          <ac:graphicFrameMkLst>
            <pc:docMk/>
            <pc:sldMk cId="3223443014" sldId="407"/>
            <ac:graphicFrameMk id="10" creationId="{542B61B5-33A3-4D09-B49C-4BEB1623DF15}"/>
          </ac:graphicFrameMkLst>
        </pc:graphicFrameChg>
      </pc:sldChg>
    </pc:docChg>
  </pc:docChgLst>
  <pc:docChgLst>
    <pc:chgData name="Heijligers, Bram" userId="S::heijligers.b@buas.nl::5cef929d-ecf9-4fca-bf12-bc5ee065fc99" providerId="AD" clId="Web-{6951A48A-C26F-4DDB-89B9-555C544C204F}"/>
    <pc:docChg chg="addSld delSld modSld sldOrd">
      <pc:chgData name="Heijligers, Bram" userId="S::heijligers.b@buas.nl::5cef929d-ecf9-4fca-bf12-bc5ee065fc99" providerId="AD" clId="Web-{6951A48A-C26F-4DDB-89B9-555C544C204F}" dt="2021-04-21T18:11:14.797" v="71" actId="20577"/>
      <pc:docMkLst>
        <pc:docMk/>
      </pc:docMkLst>
      <pc:sldChg chg="del">
        <pc:chgData name="Heijligers, Bram" userId="S::heijligers.b@buas.nl::5cef929d-ecf9-4fca-bf12-bc5ee065fc99" providerId="AD" clId="Web-{6951A48A-C26F-4DDB-89B9-555C544C204F}" dt="2021-04-21T18:02:36.350" v="18"/>
        <pc:sldMkLst>
          <pc:docMk/>
          <pc:sldMk cId="1679473020" sldId="372"/>
        </pc:sldMkLst>
      </pc:sldChg>
      <pc:sldChg chg="addSp modSp">
        <pc:chgData name="Heijligers, Bram" userId="S::heijligers.b@buas.nl::5cef929d-ecf9-4fca-bf12-bc5ee065fc99" providerId="AD" clId="Web-{6951A48A-C26F-4DDB-89B9-555C544C204F}" dt="2021-04-21T18:05:50.641" v="45" actId="1076"/>
        <pc:sldMkLst>
          <pc:docMk/>
          <pc:sldMk cId="598639352" sldId="390"/>
        </pc:sldMkLst>
        <pc:picChg chg="add mod">
          <ac:chgData name="Heijligers, Bram" userId="S::heijligers.b@buas.nl::5cef929d-ecf9-4fca-bf12-bc5ee065fc99" providerId="AD" clId="Web-{6951A48A-C26F-4DDB-89B9-555C544C204F}" dt="2021-04-21T18:05:50.641" v="45" actId="1076"/>
          <ac:picMkLst>
            <pc:docMk/>
            <pc:sldMk cId="598639352" sldId="390"/>
            <ac:picMk id="5" creationId="{6F33F3A6-123C-4825-BB42-EE65AA29251F}"/>
          </ac:picMkLst>
        </pc:picChg>
      </pc:sldChg>
      <pc:sldChg chg="addSp delSp modSp">
        <pc:chgData name="Heijligers, Bram" userId="S::heijligers.b@buas.nl::5cef929d-ecf9-4fca-bf12-bc5ee065fc99" providerId="AD" clId="Web-{6951A48A-C26F-4DDB-89B9-555C544C204F}" dt="2021-04-21T18:05:40.765" v="41" actId="20577"/>
        <pc:sldMkLst>
          <pc:docMk/>
          <pc:sldMk cId="1392450522" sldId="395"/>
        </pc:sldMkLst>
        <pc:spChg chg="mod">
          <ac:chgData name="Heijligers, Bram" userId="S::heijligers.b@buas.nl::5cef929d-ecf9-4fca-bf12-bc5ee065fc99" providerId="AD" clId="Web-{6951A48A-C26F-4DDB-89B9-555C544C204F}" dt="2021-04-21T18:05:40.765" v="41" actId="20577"/>
          <ac:spMkLst>
            <pc:docMk/>
            <pc:sldMk cId="1392450522" sldId="395"/>
            <ac:spMk id="3" creationId="{7E3410E9-0742-5742-A246-AD4EFD6EC336}"/>
          </ac:spMkLst>
        </pc:spChg>
        <pc:picChg chg="add del mod">
          <ac:chgData name="Heijligers, Bram" userId="S::heijligers.b@buas.nl::5cef929d-ecf9-4fca-bf12-bc5ee065fc99" providerId="AD" clId="Web-{6951A48A-C26F-4DDB-89B9-555C544C204F}" dt="2021-04-21T18:04:48.825" v="25"/>
          <ac:picMkLst>
            <pc:docMk/>
            <pc:sldMk cId="1392450522" sldId="395"/>
            <ac:picMk id="5" creationId="{54784D59-F4B3-4D39-B0D1-F4CEBA3CC236}"/>
          </ac:picMkLst>
        </pc:picChg>
        <pc:picChg chg="add del mod">
          <ac:chgData name="Heijligers, Bram" userId="S::heijligers.b@buas.nl::5cef929d-ecf9-4fca-bf12-bc5ee065fc99" providerId="AD" clId="Web-{6951A48A-C26F-4DDB-89B9-555C544C204F}" dt="2021-04-21T18:05:30.202" v="31"/>
          <ac:picMkLst>
            <pc:docMk/>
            <pc:sldMk cId="1392450522" sldId="395"/>
            <ac:picMk id="6" creationId="{A733550C-DF38-4F16-8AE9-1FEA6C5EE74E}"/>
          </ac:picMkLst>
        </pc:picChg>
        <pc:picChg chg="add mod">
          <ac:chgData name="Heijligers, Bram" userId="S::heijligers.b@buas.nl::5cef929d-ecf9-4fca-bf12-bc5ee065fc99" providerId="AD" clId="Web-{6951A48A-C26F-4DDB-89B9-555C544C204F}" dt="2021-04-21T18:05:34.921" v="33" actId="1076"/>
          <ac:picMkLst>
            <pc:docMk/>
            <pc:sldMk cId="1392450522" sldId="395"/>
            <ac:picMk id="7" creationId="{D697F254-476B-481B-B2BB-C19A2E9EE69C}"/>
          </ac:picMkLst>
        </pc:picChg>
      </pc:sldChg>
      <pc:sldChg chg="addSp modSp">
        <pc:chgData name="Heijligers, Bram" userId="S::heijligers.b@buas.nl::5cef929d-ecf9-4fca-bf12-bc5ee065fc99" providerId="AD" clId="Web-{6951A48A-C26F-4DDB-89B9-555C544C204F}" dt="2021-04-21T18:00:43.235" v="17" actId="1076"/>
        <pc:sldMkLst>
          <pc:docMk/>
          <pc:sldMk cId="392957876" sldId="405"/>
        </pc:sldMkLst>
        <pc:picChg chg="add mod modCrop">
          <ac:chgData name="Heijligers, Bram" userId="S::heijligers.b@buas.nl::5cef929d-ecf9-4fca-bf12-bc5ee065fc99" providerId="AD" clId="Web-{6951A48A-C26F-4DDB-89B9-555C544C204F}" dt="2021-04-21T18:00:43.235" v="17" actId="1076"/>
          <ac:picMkLst>
            <pc:docMk/>
            <pc:sldMk cId="392957876" sldId="405"/>
            <ac:picMk id="5" creationId="{FBAAE091-8976-4C8D-90AA-85570985697B}"/>
          </ac:picMkLst>
        </pc:picChg>
      </pc:sldChg>
      <pc:sldChg chg="modSp">
        <pc:chgData name="Heijligers, Bram" userId="S::heijligers.b@buas.nl::5cef929d-ecf9-4fca-bf12-bc5ee065fc99" providerId="AD" clId="Web-{6951A48A-C26F-4DDB-89B9-555C544C204F}" dt="2021-04-21T18:11:14.797" v="71" actId="20577"/>
        <pc:sldMkLst>
          <pc:docMk/>
          <pc:sldMk cId="1974007392" sldId="408"/>
        </pc:sldMkLst>
        <pc:spChg chg="mod">
          <ac:chgData name="Heijligers, Bram" userId="S::heijligers.b@buas.nl::5cef929d-ecf9-4fca-bf12-bc5ee065fc99" providerId="AD" clId="Web-{6951A48A-C26F-4DDB-89B9-555C544C204F}" dt="2021-04-21T18:11:14.797" v="71" actId="20577"/>
          <ac:spMkLst>
            <pc:docMk/>
            <pc:sldMk cId="1974007392" sldId="408"/>
            <ac:spMk id="3" creationId="{7E3410E9-0742-5742-A246-AD4EFD6EC336}"/>
          </ac:spMkLst>
        </pc:spChg>
      </pc:sldChg>
      <pc:sldChg chg="modSp">
        <pc:chgData name="Heijligers, Bram" userId="S::heijligers.b@buas.nl::5cef929d-ecf9-4fca-bf12-bc5ee065fc99" providerId="AD" clId="Web-{6951A48A-C26F-4DDB-89B9-555C544C204F}" dt="2021-04-21T17:56:26.847" v="0" actId="14100"/>
        <pc:sldMkLst>
          <pc:docMk/>
          <pc:sldMk cId="1332560117" sldId="410"/>
        </pc:sldMkLst>
        <pc:spChg chg="mod">
          <ac:chgData name="Heijligers, Bram" userId="S::heijligers.b@buas.nl::5cef929d-ecf9-4fca-bf12-bc5ee065fc99" providerId="AD" clId="Web-{6951A48A-C26F-4DDB-89B9-555C544C204F}" dt="2021-04-21T17:56:26.847" v="0" actId="14100"/>
          <ac:spMkLst>
            <pc:docMk/>
            <pc:sldMk cId="1332560117" sldId="410"/>
            <ac:spMk id="7" creationId="{6E8D96B7-2AF2-48E4-A945-132E1FAAD9B7}"/>
          </ac:spMkLst>
        </pc:spChg>
      </pc:sldChg>
      <pc:sldChg chg="addSp delSp modSp add replId">
        <pc:chgData name="Heijligers, Bram" userId="S::heijligers.b@buas.nl::5cef929d-ecf9-4fca-bf12-bc5ee065fc99" providerId="AD" clId="Web-{6951A48A-C26F-4DDB-89B9-555C544C204F}" dt="2021-04-21T17:58:58.979" v="9" actId="1076"/>
        <pc:sldMkLst>
          <pc:docMk/>
          <pc:sldMk cId="1160899769" sldId="411"/>
        </pc:sldMkLst>
        <pc:picChg chg="del">
          <ac:chgData name="Heijligers, Bram" userId="S::heijligers.b@buas.nl::5cef929d-ecf9-4fca-bf12-bc5ee065fc99" providerId="AD" clId="Web-{6951A48A-C26F-4DDB-89B9-555C544C204F}" dt="2021-04-21T17:58:15.915" v="2"/>
          <ac:picMkLst>
            <pc:docMk/>
            <pc:sldMk cId="1160899769" sldId="411"/>
            <ac:picMk id="3" creationId="{B404AD1F-DDE1-4F9B-8CFD-E0C6BB960617}"/>
          </ac:picMkLst>
        </pc:picChg>
        <pc:picChg chg="add mod modCrop">
          <ac:chgData name="Heijligers, Bram" userId="S::heijligers.b@buas.nl::5cef929d-ecf9-4fca-bf12-bc5ee065fc99" providerId="AD" clId="Web-{6951A48A-C26F-4DDB-89B9-555C544C204F}" dt="2021-04-21T17:58:58.979" v="9" actId="1076"/>
          <ac:picMkLst>
            <pc:docMk/>
            <pc:sldMk cId="1160899769" sldId="411"/>
            <ac:picMk id="5" creationId="{8774E832-2E49-4E38-81DA-98A6DAB61DFB}"/>
          </ac:picMkLst>
        </pc:picChg>
      </pc:sldChg>
      <pc:sldChg chg="delSp modSp add replId">
        <pc:chgData name="Heijligers, Bram" userId="S::heijligers.b@buas.nl::5cef929d-ecf9-4fca-bf12-bc5ee065fc99" providerId="AD" clId="Web-{6951A48A-C26F-4DDB-89B9-555C544C204F}" dt="2021-04-21T18:11:10.453" v="70" actId="20577"/>
        <pc:sldMkLst>
          <pc:docMk/>
          <pc:sldMk cId="292352573" sldId="412"/>
        </pc:sldMkLst>
        <pc:spChg chg="mod">
          <ac:chgData name="Heijligers, Bram" userId="S::heijligers.b@buas.nl::5cef929d-ecf9-4fca-bf12-bc5ee065fc99" providerId="AD" clId="Web-{6951A48A-C26F-4DDB-89B9-555C544C204F}" dt="2021-04-21T18:11:10.453" v="70" actId="20577"/>
          <ac:spMkLst>
            <pc:docMk/>
            <pc:sldMk cId="292352573" sldId="412"/>
            <ac:spMk id="3" creationId="{7E3410E9-0742-5742-A246-AD4EFD6EC336}"/>
          </ac:spMkLst>
        </pc:spChg>
        <pc:picChg chg="del">
          <ac:chgData name="Heijligers, Bram" userId="S::heijligers.b@buas.nl::5cef929d-ecf9-4fca-bf12-bc5ee065fc99" providerId="AD" clId="Web-{6951A48A-C26F-4DDB-89B9-555C544C204F}" dt="2021-04-21T18:06:06.985" v="47"/>
          <ac:picMkLst>
            <pc:docMk/>
            <pc:sldMk cId="292352573" sldId="412"/>
            <ac:picMk id="5" creationId="{6F33F3A6-123C-4825-BB42-EE65AA29251F}"/>
          </ac:picMkLst>
        </pc:picChg>
      </pc:sldChg>
      <pc:sldChg chg="addSp modSp add ord replId">
        <pc:chgData name="Heijligers, Bram" userId="S::heijligers.b@buas.nl::5cef929d-ecf9-4fca-bf12-bc5ee065fc99" providerId="AD" clId="Web-{6951A48A-C26F-4DDB-89B9-555C544C204F}" dt="2021-04-21T18:09:38.980" v="64"/>
        <pc:sldMkLst>
          <pc:docMk/>
          <pc:sldMk cId="4120599628" sldId="413"/>
        </pc:sldMkLst>
        <pc:picChg chg="add mod">
          <ac:chgData name="Heijligers, Bram" userId="S::heijligers.b@buas.nl::5cef929d-ecf9-4fca-bf12-bc5ee065fc99" providerId="AD" clId="Web-{6951A48A-C26F-4DDB-89B9-555C544C204F}" dt="2021-04-21T18:06:52.050" v="51" actId="14100"/>
          <ac:picMkLst>
            <pc:docMk/>
            <pc:sldMk cId="4120599628" sldId="413"/>
            <ac:picMk id="5" creationId="{A7C857BC-9AE0-4092-BFAB-5F1CDF0F6A1A}"/>
          </ac:picMkLst>
        </pc:picChg>
      </pc:sldChg>
      <pc:sldChg chg="addSp delSp modSp add ord replId">
        <pc:chgData name="Heijligers, Bram" userId="S::heijligers.b@buas.nl::5cef929d-ecf9-4fca-bf12-bc5ee065fc99" providerId="AD" clId="Web-{6951A48A-C26F-4DDB-89B9-555C544C204F}" dt="2021-04-21T18:09:18.276" v="63" actId="20577"/>
        <pc:sldMkLst>
          <pc:docMk/>
          <pc:sldMk cId="3655410970" sldId="414"/>
        </pc:sldMkLst>
        <pc:spChg chg="mod">
          <ac:chgData name="Heijligers, Bram" userId="S::heijligers.b@buas.nl::5cef929d-ecf9-4fca-bf12-bc5ee065fc99" providerId="AD" clId="Web-{6951A48A-C26F-4DDB-89B9-555C544C204F}" dt="2021-04-21T18:09:18.276" v="63" actId="20577"/>
          <ac:spMkLst>
            <pc:docMk/>
            <pc:sldMk cId="3655410970" sldId="414"/>
            <ac:spMk id="3" creationId="{7E3410E9-0742-5742-A246-AD4EFD6EC336}"/>
          </ac:spMkLst>
        </pc:spChg>
        <pc:picChg chg="add mod">
          <ac:chgData name="Heijligers, Bram" userId="S::heijligers.b@buas.nl::5cef929d-ecf9-4fca-bf12-bc5ee065fc99" providerId="AD" clId="Web-{6951A48A-C26F-4DDB-89B9-555C544C204F}" dt="2021-04-21T18:09:12.791" v="60" actId="1076"/>
          <ac:picMkLst>
            <pc:docMk/>
            <pc:sldMk cId="3655410970" sldId="414"/>
            <ac:picMk id="5" creationId="{72D5BA4A-0790-4381-9E48-B05E4284987F}"/>
          </ac:picMkLst>
        </pc:picChg>
        <pc:picChg chg="del">
          <ac:chgData name="Heijligers, Bram" userId="S::heijligers.b@buas.nl::5cef929d-ecf9-4fca-bf12-bc5ee065fc99" providerId="AD" clId="Web-{6951A48A-C26F-4DDB-89B9-555C544C204F}" dt="2021-04-21T18:07:25.692" v="54"/>
          <ac:picMkLst>
            <pc:docMk/>
            <pc:sldMk cId="3655410970" sldId="414"/>
            <ac:picMk id="7" creationId="{D697F254-476B-481B-B2BB-C19A2E9EE69C}"/>
          </ac:picMkLst>
        </pc:picChg>
      </pc:sldChg>
    </pc:docChg>
  </pc:docChgLst>
  <pc:docChgLst>
    <pc:chgData name="Heijligers, Bram" userId="S::heijligers.b@buas.nl::5cef929d-ecf9-4fca-bf12-bc5ee065fc99" providerId="AD" clId="Web-{0DEEA4C3-996E-4851-89C2-A521EC01B3FE}"/>
    <pc:docChg chg="addSld modSld sldOrd">
      <pc:chgData name="Heijligers, Bram" userId="S::heijligers.b@buas.nl::5cef929d-ecf9-4fca-bf12-bc5ee065fc99" providerId="AD" clId="Web-{0DEEA4C3-996E-4851-89C2-A521EC01B3FE}" dt="2021-04-21T17:55:34.712" v="170" actId="14100"/>
      <pc:docMkLst>
        <pc:docMk/>
      </pc:docMkLst>
      <pc:sldChg chg="addSp delSp modSp mod modClrScheme chgLayout modNotes">
        <pc:chgData name="Heijligers, Bram" userId="S::heijligers.b@buas.nl::5cef929d-ecf9-4fca-bf12-bc5ee065fc99" providerId="AD" clId="Web-{0DEEA4C3-996E-4851-89C2-A521EC01B3FE}" dt="2021-04-21T17:53:58.929" v="153" actId="20577"/>
        <pc:sldMkLst>
          <pc:docMk/>
          <pc:sldMk cId="1247295553" sldId="391"/>
        </pc:sldMkLst>
        <pc:spChg chg="mod">
          <ac:chgData name="Heijligers, Bram" userId="S::heijligers.b@buas.nl::5cef929d-ecf9-4fca-bf12-bc5ee065fc99" providerId="AD" clId="Web-{0DEEA4C3-996E-4851-89C2-A521EC01B3FE}" dt="2021-04-21T17:52:37.005" v="128"/>
          <ac:spMkLst>
            <pc:docMk/>
            <pc:sldMk cId="1247295553" sldId="391"/>
            <ac:spMk id="2" creationId="{FD56C9B3-6596-DD4A-9F93-CDF32FA9BD51}"/>
          </ac:spMkLst>
        </pc:spChg>
        <pc:spChg chg="add del mod">
          <ac:chgData name="Heijligers, Bram" userId="S::heijligers.b@buas.nl::5cef929d-ecf9-4fca-bf12-bc5ee065fc99" providerId="AD" clId="Web-{0DEEA4C3-996E-4851-89C2-A521EC01B3FE}" dt="2021-04-21T17:52:37.005" v="128"/>
          <ac:spMkLst>
            <pc:docMk/>
            <pc:sldMk cId="1247295553" sldId="391"/>
            <ac:spMk id="3" creationId="{7E3410E9-0742-5742-A246-AD4EFD6EC336}"/>
          </ac:spMkLst>
        </pc:spChg>
        <pc:spChg chg="mod ord modVis">
          <ac:chgData name="Heijligers, Bram" userId="S::heijligers.b@buas.nl::5cef929d-ecf9-4fca-bf12-bc5ee065fc99" providerId="AD" clId="Web-{0DEEA4C3-996E-4851-89C2-A521EC01B3FE}" dt="2021-04-21T17:52:37.005" v="128"/>
          <ac:spMkLst>
            <pc:docMk/>
            <pc:sldMk cId="1247295553" sldId="391"/>
            <ac:spMk id="4" creationId="{58232795-FF51-BB41-9FC6-3CB8AD89D7E9}"/>
          </ac:spMkLst>
        </pc:spChg>
        <pc:spChg chg="add mod">
          <ac:chgData name="Heijligers, Bram" userId="S::heijligers.b@buas.nl::5cef929d-ecf9-4fca-bf12-bc5ee065fc99" providerId="AD" clId="Web-{0DEEA4C3-996E-4851-89C2-A521EC01B3FE}" dt="2021-04-21T17:53:58.929" v="153" actId="20577"/>
          <ac:spMkLst>
            <pc:docMk/>
            <pc:sldMk cId="1247295553" sldId="391"/>
            <ac:spMk id="7" creationId="{6E8D96B7-2AF2-48E4-A945-132E1FAAD9B7}"/>
          </ac:spMkLst>
        </pc:spChg>
        <pc:spChg chg="add mod">
          <ac:chgData name="Heijligers, Bram" userId="S::heijligers.b@buas.nl::5cef929d-ecf9-4fca-bf12-bc5ee065fc99" providerId="AD" clId="Web-{0DEEA4C3-996E-4851-89C2-A521EC01B3FE}" dt="2021-04-21T17:52:48.756" v="130" actId="20577"/>
          <ac:spMkLst>
            <pc:docMk/>
            <pc:sldMk cId="1247295553" sldId="391"/>
            <ac:spMk id="8" creationId="{87823FDC-EB9D-4CB3-A8EA-6F50429A8519}"/>
          </ac:spMkLst>
        </pc:spChg>
        <pc:spChg chg="add del mod">
          <ac:chgData name="Heijligers, Bram" userId="S::heijligers.b@buas.nl::5cef929d-ecf9-4fca-bf12-bc5ee065fc99" providerId="AD" clId="Web-{0DEEA4C3-996E-4851-89C2-A521EC01B3FE}" dt="2021-04-21T17:52:23.302" v="124"/>
          <ac:spMkLst>
            <pc:docMk/>
            <pc:sldMk cId="1247295553" sldId="391"/>
            <ac:spMk id="10" creationId="{39CC6397-A66C-404E-B27D-1EFEE6CA8CE9}"/>
          </ac:spMkLst>
        </pc:spChg>
        <pc:spChg chg="add del mod">
          <ac:chgData name="Heijligers, Bram" userId="S::heijligers.b@buas.nl::5cef929d-ecf9-4fca-bf12-bc5ee065fc99" providerId="AD" clId="Web-{0DEEA4C3-996E-4851-89C2-A521EC01B3FE}" dt="2021-04-21T17:52:23.302" v="124"/>
          <ac:spMkLst>
            <pc:docMk/>
            <pc:sldMk cId="1247295553" sldId="391"/>
            <ac:spMk id="12" creationId="{B954AFB3-29FF-4069-AF9E-2E477B97F1D0}"/>
          </ac:spMkLst>
        </pc:spChg>
        <pc:picChg chg="add mod">
          <ac:chgData name="Heijligers, Bram" userId="S::heijligers.b@buas.nl::5cef929d-ecf9-4fca-bf12-bc5ee065fc99" providerId="AD" clId="Web-{0DEEA4C3-996E-4851-89C2-A521EC01B3FE}" dt="2021-04-21T17:52:37.005" v="128"/>
          <ac:picMkLst>
            <pc:docMk/>
            <pc:sldMk cId="1247295553" sldId="391"/>
            <ac:picMk id="5" creationId="{8FAAA2FD-23BD-4241-A523-7C3B85F3371D}"/>
          </ac:picMkLst>
        </pc:picChg>
      </pc:sldChg>
      <pc:sldChg chg="modSp">
        <pc:chgData name="Heijligers, Bram" userId="S::heijligers.b@buas.nl::5cef929d-ecf9-4fca-bf12-bc5ee065fc99" providerId="AD" clId="Web-{0DEEA4C3-996E-4851-89C2-A521EC01B3FE}" dt="2021-04-21T17:46:55.453" v="16" actId="20577"/>
        <pc:sldMkLst>
          <pc:docMk/>
          <pc:sldMk cId="1984177416" sldId="394"/>
        </pc:sldMkLst>
        <pc:spChg chg="mod">
          <ac:chgData name="Heijligers, Bram" userId="S::heijligers.b@buas.nl::5cef929d-ecf9-4fca-bf12-bc5ee065fc99" providerId="AD" clId="Web-{0DEEA4C3-996E-4851-89C2-A521EC01B3FE}" dt="2021-04-21T17:44:57.263" v="7" actId="14100"/>
          <ac:spMkLst>
            <pc:docMk/>
            <pc:sldMk cId="1984177416" sldId="394"/>
            <ac:spMk id="2" creationId="{FD56C9B3-6596-DD4A-9F93-CDF32FA9BD51}"/>
          </ac:spMkLst>
        </pc:spChg>
        <pc:spChg chg="mod">
          <ac:chgData name="Heijligers, Bram" userId="S::heijligers.b@buas.nl::5cef929d-ecf9-4fca-bf12-bc5ee065fc99" providerId="AD" clId="Web-{0DEEA4C3-996E-4851-89C2-A521EC01B3FE}" dt="2021-04-21T17:46:55.453" v="16" actId="20577"/>
          <ac:spMkLst>
            <pc:docMk/>
            <pc:sldMk cId="1984177416" sldId="394"/>
            <ac:spMk id="3" creationId="{7E3410E9-0742-5742-A246-AD4EFD6EC336}"/>
          </ac:spMkLst>
        </pc:spChg>
      </pc:sldChg>
      <pc:sldChg chg="modSp">
        <pc:chgData name="Heijligers, Bram" userId="S::heijligers.b@buas.nl::5cef929d-ecf9-4fca-bf12-bc5ee065fc99" providerId="AD" clId="Web-{0DEEA4C3-996E-4851-89C2-A521EC01B3FE}" dt="2021-04-21T17:48:16.689" v="55" actId="14100"/>
        <pc:sldMkLst>
          <pc:docMk/>
          <pc:sldMk cId="1392450522" sldId="395"/>
        </pc:sldMkLst>
        <pc:spChg chg="mod">
          <ac:chgData name="Heijligers, Bram" userId="S::heijligers.b@buas.nl::5cef929d-ecf9-4fca-bf12-bc5ee065fc99" providerId="AD" clId="Web-{0DEEA4C3-996E-4851-89C2-A521EC01B3FE}" dt="2021-04-21T17:48:16.689" v="55" actId="14100"/>
          <ac:spMkLst>
            <pc:docMk/>
            <pc:sldMk cId="1392450522" sldId="395"/>
            <ac:spMk id="2" creationId="{FD56C9B3-6596-DD4A-9F93-CDF32FA9BD51}"/>
          </ac:spMkLst>
        </pc:spChg>
      </pc:sldChg>
      <pc:sldChg chg="modSp add ord replId">
        <pc:chgData name="Heijligers, Bram" userId="S::heijligers.b@buas.nl::5cef929d-ecf9-4fca-bf12-bc5ee065fc99" providerId="AD" clId="Web-{0DEEA4C3-996E-4851-89C2-A521EC01B3FE}" dt="2021-04-21T17:50:17.347" v="115" actId="20577"/>
        <pc:sldMkLst>
          <pc:docMk/>
          <pc:sldMk cId="1974007392" sldId="408"/>
        </pc:sldMkLst>
        <pc:spChg chg="mod">
          <ac:chgData name="Heijligers, Bram" userId="S::heijligers.b@buas.nl::5cef929d-ecf9-4fca-bf12-bc5ee065fc99" providerId="AD" clId="Web-{0DEEA4C3-996E-4851-89C2-A521EC01B3FE}" dt="2021-04-21T17:44:22.685" v="6" actId="20577"/>
          <ac:spMkLst>
            <pc:docMk/>
            <pc:sldMk cId="1974007392" sldId="408"/>
            <ac:spMk id="2" creationId="{FD56C9B3-6596-DD4A-9F93-CDF32FA9BD51}"/>
          </ac:spMkLst>
        </pc:spChg>
        <pc:spChg chg="mod">
          <ac:chgData name="Heijligers, Bram" userId="S::heijligers.b@buas.nl::5cef929d-ecf9-4fca-bf12-bc5ee065fc99" providerId="AD" clId="Web-{0DEEA4C3-996E-4851-89C2-A521EC01B3FE}" dt="2021-04-21T17:50:17.347" v="115" actId="20577"/>
          <ac:spMkLst>
            <pc:docMk/>
            <pc:sldMk cId="1974007392" sldId="408"/>
            <ac:spMk id="3" creationId="{7E3410E9-0742-5742-A246-AD4EFD6EC336}"/>
          </ac:spMkLst>
        </pc:spChg>
      </pc:sldChg>
      <pc:sldChg chg="addSp delSp modSp add replId">
        <pc:chgData name="Heijligers, Bram" userId="S::heijligers.b@buas.nl::5cef929d-ecf9-4fca-bf12-bc5ee065fc99" providerId="AD" clId="Web-{0DEEA4C3-996E-4851-89C2-A521EC01B3FE}" dt="2021-04-21T17:54:13.851" v="157" actId="14100"/>
        <pc:sldMkLst>
          <pc:docMk/>
          <pc:sldMk cId="2394981266" sldId="409"/>
        </pc:sldMkLst>
        <pc:spChg chg="add del">
          <ac:chgData name="Heijligers, Bram" userId="S::heijligers.b@buas.nl::5cef929d-ecf9-4fca-bf12-bc5ee065fc99" providerId="AD" clId="Web-{0DEEA4C3-996E-4851-89C2-A521EC01B3FE}" dt="2021-04-21T17:54:03.444" v="155"/>
          <ac:spMkLst>
            <pc:docMk/>
            <pc:sldMk cId="2394981266" sldId="409"/>
            <ac:spMk id="6" creationId="{071AF992-25A4-4C84-A59C-54BE427FA573}"/>
          </ac:spMkLst>
        </pc:spChg>
        <pc:spChg chg="del">
          <ac:chgData name="Heijligers, Bram" userId="S::heijligers.b@buas.nl::5cef929d-ecf9-4fca-bf12-bc5ee065fc99" providerId="AD" clId="Web-{0DEEA4C3-996E-4851-89C2-A521EC01B3FE}" dt="2021-04-21T17:53:11.756" v="133"/>
          <ac:spMkLst>
            <pc:docMk/>
            <pc:sldMk cId="2394981266" sldId="409"/>
            <ac:spMk id="7" creationId="{6E8D96B7-2AF2-48E4-A945-132E1FAAD9B7}"/>
          </ac:spMkLst>
        </pc:spChg>
        <pc:spChg chg="add mod">
          <ac:chgData name="Heijligers, Bram" userId="S::heijligers.b@buas.nl::5cef929d-ecf9-4fca-bf12-bc5ee065fc99" providerId="AD" clId="Web-{0DEEA4C3-996E-4851-89C2-A521EC01B3FE}" dt="2021-04-21T17:54:13.851" v="157" actId="14100"/>
          <ac:spMkLst>
            <pc:docMk/>
            <pc:sldMk cId="2394981266" sldId="409"/>
            <ac:spMk id="11" creationId="{B3AD8011-6E84-435B-818B-4BC4B93F9961}"/>
          </ac:spMkLst>
        </pc:spChg>
        <pc:picChg chg="add mod ord">
          <ac:chgData name="Heijligers, Bram" userId="S::heijligers.b@buas.nl::5cef929d-ecf9-4fca-bf12-bc5ee065fc99" providerId="AD" clId="Web-{0DEEA4C3-996E-4851-89C2-A521EC01B3FE}" dt="2021-04-21T17:53:19.647" v="136" actId="1076"/>
          <ac:picMkLst>
            <pc:docMk/>
            <pc:sldMk cId="2394981266" sldId="409"/>
            <ac:picMk id="3" creationId="{504CFB7E-723C-48F8-B722-83B431618FDF}"/>
          </ac:picMkLst>
        </pc:picChg>
        <pc:picChg chg="del">
          <ac:chgData name="Heijligers, Bram" userId="S::heijligers.b@buas.nl::5cef929d-ecf9-4fca-bf12-bc5ee065fc99" providerId="AD" clId="Web-{0DEEA4C3-996E-4851-89C2-A521EC01B3FE}" dt="2021-04-21T17:53:09.147" v="132"/>
          <ac:picMkLst>
            <pc:docMk/>
            <pc:sldMk cId="2394981266" sldId="409"/>
            <ac:picMk id="5" creationId="{8FAAA2FD-23BD-4241-A523-7C3B85F3371D}"/>
          </ac:picMkLst>
        </pc:picChg>
      </pc:sldChg>
      <pc:sldChg chg="addSp delSp modSp add ord replId">
        <pc:chgData name="Heijligers, Bram" userId="S::heijligers.b@buas.nl::5cef929d-ecf9-4fca-bf12-bc5ee065fc99" providerId="AD" clId="Web-{0DEEA4C3-996E-4851-89C2-A521EC01B3FE}" dt="2021-04-21T17:55:34.712" v="170" actId="14100"/>
        <pc:sldMkLst>
          <pc:docMk/>
          <pc:sldMk cId="1332560117" sldId="410"/>
        </pc:sldMkLst>
        <pc:picChg chg="add mod modCrop">
          <ac:chgData name="Heijligers, Bram" userId="S::heijligers.b@buas.nl::5cef929d-ecf9-4fca-bf12-bc5ee065fc99" providerId="AD" clId="Web-{0DEEA4C3-996E-4851-89C2-A521EC01B3FE}" dt="2021-04-21T17:55:34.712" v="170" actId="14100"/>
          <ac:picMkLst>
            <pc:docMk/>
            <pc:sldMk cId="1332560117" sldId="410"/>
            <ac:picMk id="3" creationId="{B404AD1F-DDE1-4F9B-8CFD-E0C6BB960617}"/>
          </ac:picMkLst>
        </pc:picChg>
        <pc:picChg chg="del">
          <ac:chgData name="Heijligers, Bram" userId="S::heijligers.b@buas.nl::5cef929d-ecf9-4fca-bf12-bc5ee065fc99" providerId="AD" clId="Web-{0DEEA4C3-996E-4851-89C2-A521EC01B3FE}" dt="2021-04-21T17:54:21.804" v="160"/>
          <ac:picMkLst>
            <pc:docMk/>
            <pc:sldMk cId="1332560117" sldId="410"/>
            <ac:picMk id="5" creationId="{8FAAA2FD-23BD-4241-A523-7C3B85F3371D}"/>
          </ac:picMkLst>
        </pc:picChg>
      </pc:sldChg>
    </pc:docChg>
  </pc:docChgLst>
  <pc:docChgLst>
    <pc:chgData name="Heijligers, Bram" userId="S::heijligers.b@buas.nl::5cef929d-ecf9-4fca-bf12-bc5ee065fc99" providerId="AD" clId="Web-{1D53A806-3F84-4D66-B371-1036ABE83D2E}"/>
    <pc:docChg chg="modSld">
      <pc:chgData name="Heijligers, Bram" userId="S::heijligers.b@buas.nl::5cef929d-ecf9-4fca-bf12-bc5ee065fc99" providerId="AD" clId="Web-{1D53A806-3F84-4D66-B371-1036ABE83D2E}" dt="2021-04-22T11:52:18.881" v="22"/>
      <pc:docMkLst>
        <pc:docMk/>
      </pc:docMkLst>
      <pc:sldChg chg="modNotes">
        <pc:chgData name="Heijligers, Bram" userId="S::heijligers.b@buas.nl::5cef929d-ecf9-4fca-bf12-bc5ee065fc99" providerId="AD" clId="Web-{1D53A806-3F84-4D66-B371-1036ABE83D2E}" dt="2021-04-22T11:52:18.881" v="22"/>
        <pc:sldMkLst>
          <pc:docMk/>
          <pc:sldMk cId="2958662592" sldId="396"/>
        </pc:sldMkLst>
      </pc:sldChg>
      <pc:sldChg chg="modSp">
        <pc:chgData name="Heijligers, Bram" userId="S::heijligers.b@buas.nl::5cef929d-ecf9-4fca-bf12-bc5ee065fc99" providerId="AD" clId="Web-{1D53A806-3F84-4D66-B371-1036ABE83D2E}" dt="2021-04-22T11:51:25.239" v="2" actId="20577"/>
        <pc:sldMkLst>
          <pc:docMk/>
          <pc:sldMk cId="3684429738" sldId="404"/>
        </pc:sldMkLst>
        <pc:spChg chg="mod">
          <ac:chgData name="Heijligers, Bram" userId="S::heijligers.b@buas.nl::5cef929d-ecf9-4fca-bf12-bc5ee065fc99" providerId="AD" clId="Web-{1D53A806-3F84-4D66-B371-1036ABE83D2E}" dt="2021-04-22T11:51:25.239" v="2" actId="20577"/>
          <ac:spMkLst>
            <pc:docMk/>
            <pc:sldMk cId="3684429738" sldId="404"/>
            <ac:spMk id="3" creationId="{7E3410E9-0742-5742-A246-AD4EFD6EC3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22/04/2021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4/22/2021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7</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8</a:t>
            </a:fld>
            <a:endParaRPr lang="en-GB"/>
          </a:p>
        </p:txBody>
      </p:sp>
    </p:spTree>
    <p:extLst>
      <p:ext uri="{BB962C8B-B14F-4D97-AF65-F5344CB8AC3E}">
        <p14:creationId xmlns:p14="http://schemas.microsoft.com/office/powerpoint/2010/main" val="123064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9</a:t>
            </a:fld>
            <a:endParaRPr lang="en-GB"/>
          </a:p>
        </p:txBody>
      </p:sp>
    </p:spTree>
    <p:extLst>
      <p:ext uri="{BB962C8B-B14F-4D97-AF65-F5344CB8AC3E}">
        <p14:creationId xmlns:p14="http://schemas.microsoft.com/office/powerpoint/2010/main" val="2472818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227997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24</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Look at the</a:t>
            </a:r>
          </a:p>
        </p:txBody>
      </p:sp>
      <p:sp>
        <p:nvSpPr>
          <p:cNvPr id="4" name="Slide Number Placeholder 3"/>
          <p:cNvSpPr>
            <a:spLocks noGrp="1"/>
          </p:cNvSpPr>
          <p:nvPr>
            <p:ph type="sldNum" sz="quarter" idx="5"/>
          </p:nvPr>
        </p:nvSpPr>
        <p:spPr/>
        <p:txBody>
          <a:bodyPr/>
          <a:lstStyle/>
          <a:p>
            <a:fld id="{51AE5163-76D6-0846-B4A7-CD6FB6DB9683}" type="slidenum">
              <a:rPr lang="en-US"/>
              <a:t>33</a:t>
            </a:fld>
            <a:endParaRPr lang="en-US"/>
          </a:p>
        </p:txBody>
      </p:sp>
    </p:spTree>
    <p:extLst>
      <p:ext uri="{BB962C8B-B14F-4D97-AF65-F5344CB8AC3E}">
        <p14:creationId xmlns:p14="http://schemas.microsoft.com/office/powerpoint/2010/main" val="236173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youtu.be/mfGFv-iB724" TargetMode="External"/><Relationship Id="rId2" Type="http://schemas.openxmlformats.org/officeDocument/2006/relationships/hyperlink" Target="http://cran.rstudio.com/" TargetMode="External"/><Relationship Id="rId1" Type="http://schemas.openxmlformats.org/officeDocument/2006/relationships/slideLayout" Target="../slideLayouts/slideLayout7.xml"/><Relationship Id="rId4" Type="http://schemas.openxmlformats.org/officeDocument/2006/relationships/hyperlink" Target="http://youtu.be/Icawuhf0Yqo"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www.rstudio.com/products/rstudio/download/"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wirlstats.com/scn/A_(very)_short_introduction_to_R.html"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AAIDM: Data Science 1: Introduction to </a:t>
            </a:r>
            <a:r>
              <a:rPr lang="en-NL" dirty="0" err="1"/>
              <a:t>Datascience</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8" y="1484484"/>
            <a:ext cx="2036763" cy="3031256"/>
          </a:xfrm>
        </p:spPr>
        <p:txBody>
          <a:bodyPr vert="horz" lIns="0" tIns="0" rIns="0" bIns="0" rtlCol="0" anchor="t">
            <a:noAutofit/>
          </a:bodyPr>
          <a:lstStyle/>
          <a:p>
            <a:pPr marL="134620" indent="-134620"/>
            <a:r>
              <a:rPr lang="en-US" dirty="0">
                <a:ea typeface="Open Sans Light"/>
                <a:cs typeface="Open Sans Light"/>
              </a:rPr>
              <a:t>var1</a:t>
            </a:r>
            <a:endParaRPr lang="en-US" dirty="0"/>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pic>
        <p:nvPicPr>
          <p:cNvPr id="5" name="Picture 5" descr="A picture containing sky, outdoor, water, boat&#10;&#10;Description automatically generated">
            <a:extLst>
              <a:ext uri="{FF2B5EF4-FFF2-40B4-BE49-F238E27FC236}">
                <a16:creationId xmlns:a16="http://schemas.microsoft.com/office/drawing/2014/main" id="{8774E832-2E49-4E38-81DA-98A6DAB61DFB}"/>
              </a:ext>
            </a:extLst>
          </p:cNvPr>
          <p:cNvPicPr>
            <a:picLocks noChangeAspect="1"/>
          </p:cNvPicPr>
          <p:nvPr/>
        </p:nvPicPr>
        <p:blipFill rotWithShape="1">
          <a:blip r:embed="rId3"/>
          <a:srcRect l="18690" r="19653" b="434"/>
          <a:stretch/>
        </p:blipFill>
        <p:spPr>
          <a:xfrm>
            <a:off x="4724401" y="1023539"/>
            <a:ext cx="3387981" cy="3504472"/>
          </a:xfrm>
          <a:prstGeom prst="rect">
            <a:avLst/>
          </a:prstGeom>
        </p:spPr>
      </p:pic>
    </p:spTree>
    <p:extLst>
      <p:ext uri="{BB962C8B-B14F-4D97-AF65-F5344CB8AC3E}">
        <p14:creationId xmlns:p14="http://schemas.microsoft.com/office/powerpoint/2010/main" val="116089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Example 1</a:t>
            </a:r>
          </a:p>
          <a:p>
            <a:pPr marL="228600" indent="-228600">
              <a:buAutoNum type="arabicParenBoth"/>
            </a:pPr>
            <a:r>
              <a:rPr lang="en-NL" sz="1200" dirty="0">
                <a:solidFill>
                  <a:schemeClr val="accent1"/>
                </a:solidFill>
              </a:rPr>
              <a:t>Example 2</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11</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[keep track of some data as a student; coffee drank a day]</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12</a:t>
            </a:fld>
            <a:endParaRPr lang="en-GB" dirty="0"/>
          </a:p>
        </p:txBody>
      </p:sp>
    </p:spTree>
    <p:extLst>
      <p:ext uri="{BB962C8B-B14F-4D97-AF65-F5344CB8AC3E}">
        <p14:creationId xmlns:p14="http://schemas.microsoft.com/office/powerpoint/2010/main" val="373329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rPr>
              <a:t>Example 1</a:t>
            </a:r>
          </a:p>
          <a:p>
            <a:pPr marL="228600" indent="-228600">
              <a:buAutoNum type="arabicParenBoth"/>
            </a:pPr>
            <a:r>
              <a:rPr lang="en-NL" sz="1200">
                <a:solidFill>
                  <a:schemeClr val="accent1"/>
                </a:solidFill>
                <a:ea typeface="Open Sans Light"/>
                <a:cs typeface="Open Sans Light"/>
              </a:rPr>
              <a:t>Example 2</a:t>
            </a:r>
            <a:endParaRPr lang="en-US" sz="120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13</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245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Weather things</a:t>
            </a:r>
          </a:p>
          <a:p>
            <a:pPr marL="228600" indent="-228600">
              <a:buAutoNum type="arabicParenBoth"/>
            </a:pPr>
            <a:r>
              <a:rPr lang="en-NL" sz="1200" dirty="0">
                <a:solidFill>
                  <a:schemeClr val="accent1"/>
                </a:solidFill>
              </a:rPr>
              <a:t>Covid-19 spread </a:t>
            </a:r>
            <a:endParaRPr lang="en-US" sz="1200" dirty="0">
              <a:solidFill>
                <a:schemeClr val="accent1"/>
              </a:solidFill>
            </a:endParaRPr>
          </a:p>
          <a:p>
            <a:pPr marL="269875" lvl="1" indent="-134620">
              <a:buAutoNum type="arabicParenBoth"/>
            </a:pPr>
            <a:r>
              <a:rPr lang="en-NL" sz="1200" dirty="0">
                <a:solidFill>
                  <a:schemeClr val="accent1"/>
                </a:solidFill>
              </a:rPr>
              <a:t>Social network analysis</a:t>
            </a: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14</a:t>
            </a:fld>
            <a:endParaRPr lang="en-GB" dirty="0"/>
          </a:p>
        </p:txBody>
      </p:sp>
      <p:pic>
        <p:nvPicPr>
          <p:cNvPr id="5" name="Picture 5" descr="Map&#10;&#10;Description automatically generated">
            <a:extLst>
              <a:ext uri="{FF2B5EF4-FFF2-40B4-BE49-F238E27FC236}">
                <a16:creationId xmlns:a16="http://schemas.microsoft.com/office/drawing/2014/main" id="{6F33F3A6-123C-4825-BB42-EE65AA29251F}"/>
              </a:ext>
            </a:extLst>
          </p:cNvPr>
          <p:cNvPicPr>
            <a:picLocks noChangeAspect="1"/>
          </p:cNvPicPr>
          <p:nvPr/>
        </p:nvPicPr>
        <p:blipFill>
          <a:blip r:embed="rId2"/>
          <a:stretch>
            <a:fillRect/>
          </a:stretch>
        </p:blipFill>
        <p:spPr>
          <a:xfrm>
            <a:off x="4127740" y="1283179"/>
            <a:ext cx="4651794" cy="2911415"/>
          </a:xfrm>
          <a:prstGeom prst="rect">
            <a:avLst/>
          </a:prstGeom>
        </p:spPr>
      </p:pic>
    </p:spTree>
    <p:extLst>
      <p:ext uri="{BB962C8B-B14F-4D97-AF65-F5344CB8AC3E}">
        <p14:creationId xmlns:p14="http://schemas.microsoft.com/office/powerpoint/2010/main" val="59863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text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2"/>
          <a:stretch>
            <a:fillRect/>
          </a:stretch>
        </p:blipFill>
        <p:spPr>
          <a:xfrm>
            <a:off x="4364966" y="1109096"/>
            <a:ext cx="4403784" cy="3248797"/>
          </a:xfrm>
          <a:prstGeom prst="rect">
            <a:avLst/>
          </a:prstGeom>
        </p:spPr>
      </p:pic>
    </p:spTree>
    <p:extLst>
      <p:ext uri="{BB962C8B-B14F-4D97-AF65-F5344CB8AC3E}">
        <p14:creationId xmlns:p14="http://schemas.microsoft.com/office/powerpoint/2010/main" val="365541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Weather things</a:t>
            </a:r>
          </a:p>
          <a:p>
            <a:pPr marL="228600" indent="-228600">
              <a:buAutoNum type="arabicParenBoth"/>
            </a:pPr>
            <a:r>
              <a:rPr lang="en-NL" sz="1200" dirty="0">
                <a:solidFill>
                  <a:schemeClr val="accent1"/>
                </a:solidFill>
              </a:rPr>
              <a:t>Covid-19 spread </a:t>
            </a:r>
            <a:endParaRPr lang="en-US" sz="1200" dirty="0">
              <a:solidFill>
                <a:schemeClr val="accent1"/>
              </a:solidFill>
            </a:endParaRPr>
          </a:p>
          <a:p>
            <a:pPr marL="269875" lvl="1" indent="-134620">
              <a:buAutoNum type="arabicParenBoth"/>
            </a:pPr>
            <a:r>
              <a:rPr lang="en-NL" sz="1200" dirty="0">
                <a:solidFill>
                  <a:schemeClr val="accent1"/>
                </a:solidFill>
              </a:rPr>
              <a:t>Social network analysis</a:t>
            </a: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5" name="Picture 5" descr="Diagram&#10;&#10;Description automatically generated">
            <a:extLst>
              <a:ext uri="{FF2B5EF4-FFF2-40B4-BE49-F238E27FC236}">
                <a16:creationId xmlns:a16="http://schemas.microsoft.com/office/drawing/2014/main" id="{A7C857BC-9AE0-4092-BFAB-5F1CDF0F6A1A}"/>
              </a:ext>
            </a:extLst>
          </p:cNvPr>
          <p:cNvPicPr>
            <a:picLocks noChangeAspect="1"/>
          </p:cNvPicPr>
          <p:nvPr/>
        </p:nvPicPr>
        <p:blipFill>
          <a:blip r:embed="rId2"/>
          <a:stretch>
            <a:fillRect/>
          </a:stretch>
        </p:blipFill>
        <p:spPr>
          <a:xfrm>
            <a:off x="4666891" y="1098615"/>
            <a:ext cx="3174520" cy="3118799"/>
          </a:xfrm>
          <a:prstGeom prst="rect">
            <a:avLst/>
          </a:prstGeom>
        </p:spPr>
      </p:pic>
    </p:spTree>
    <p:extLst>
      <p:ext uri="{BB962C8B-B14F-4D97-AF65-F5344CB8AC3E}">
        <p14:creationId xmlns:p14="http://schemas.microsoft.com/office/powerpoint/2010/main" val="412059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ea typeface="+mn-lt"/>
                <a:cs typeface="+mn-lt"/>
                <a:hlinkClick r:id="rId2"/>
              </a:rPr>
              <a:t>https://gisanddata.maps.arcgis.com/apps/opsdashboard/index.html#/bda7594740fd40299423467b48e9ecf6</a:t>
            </a:r>
            <a:r>
              <a:rPr lang="en-US" sz="1200" dirty="0">
                <a:ea typeface="+mn-lt"/>
                <a:cs typeface="+mn-lt"/>
              </a:rPr>
              <a:t> </a:t>
            </a:r>
            <a:endParaRPr lang="en-US"/>
          </a:p>
          <a:p>
            <a:pPr marL="228600" indent="-228600">
              <a:buClr>
                <a:srgbClr val="EE7623"/>
              </a:buClr>
              <a:buAutoNum type="arabicParenBoth"/>
            </a:pPr>
            <a:r>
              <a:rPr lang="en-US" sz="1200" dirty="0">
                <a:ea typeface="+mn-lt"/>
                <a:cs typeface="+mn-lt"/>
                <a:hlinkClick r:id="rId3"/>
              </a:rPr>
              <a:t>https://www.cdc.gov/coronavirus/2019-ncov/covid-data/forecasting-us.html</a:t>
            </a:r>
            <a:r>
              <a:rPr lang="en-US" sz="1200" dirty="0">
                <a:ea typeface="+mn-lt"/>
                <a:cs typeface="+mn-lt"/>
              </a:rPr>
              <a:t> </a:t>
            </a:r>
          </a:p>
          <a:p>
            <a:pPr marL="228600" indent="-228600">
              <a:buClr>
                <a:srgbClr val="EE7623"/>
              </a:buClr>
              <a:buFont typeface="Arial" panose="020B0604020202020204" pitchFamily="34" charset="0"/>
              <a:buAutoNum type="arabicParenBoth"/>
            </a:pPr>
            <a:endParaRPr lang="en-US" sz="1200" dirty="0">
              <a:solidFill>
                <a:srgbClr val="000000"/>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spTree>
    <p:extLst>
      <p:ext uri="{BB962C8B-B14F-4D97-AF65-F5344CB8AC3E}">
        <p14:creationId xmlns:p14="http://schemas.microsoft.com/office/powerpoint/2010/main" val="292352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which emerge by the interaction of </a:t>
            </a:r>
            <a:r>
              <a:rPr lang="en-US" sz="1200">
                <a:solidFill>
                  <a:schemeClr val="accent1"/>
                </a:solidFill>
                <a:ea typeface="Open Sans Light"/>
                <a:cs typeface="Open Sans Light"/>
              </a:rPr>
              <a:t>individuals with one another and environment:</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spTree>
    <p:extLst>
      <p:ext uri="{BB962C8B-B14F-4D97-AF65-F5344CB8AC3E}">
        <p14:creationId xmlns:p14="http://schemas.microsoft.com/office/powerpoint/2010/main" val="1974007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store and process data?</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We’ll get into that next lecture</a:t>
            </a:r>
          </a:p>
          <a:p>
            <a:pPr marL="228600" indent="-228600">
              <a:buAutoNum type="arabicParenBoth"/>
            </a:pPr>
            <a:r>
              <a:rPr lang="en-NL" sz="1200" dirty="0">
                <a:solidFill>
                  <a:schemeClr val="accent1"/>
                </a:solidFill>
              </a:rPr>
              <a:t>Now let’s look at the course approach and structure</a:t>
            </a:r>
          </a:p>
          <a:p>
            <a:pPr marL="228600" indent="-228600">
              <a:buAutoNum type="arabicParenBoth"/>
            </a:pPr>
            <a:r>
              <a:rPr lang="en-NL" sz="1200" dirty="0">
                <a:solidFill>
                  <a:schemeClr val="accent1"/>
                </a:solidFill>
              </a:rPr>
              <a:t>Then we’ll have some hands-on work</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19</a:t>
            </a:fld>
            <a:endParaRPr lang="en-GB"/>
          </a:p>
        </p:txBody>
      </p:sp>
    </p:spTree>
    <p:extLst>
      <p:ext uri="{BB962C8B-B14F-4D97-AF65-F5344CB8AC3E}">
        <p14:creationId xmlns:p14="http://schemas.microsoft.com/office/powerpoint/2010/main" val="416439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Bram Heijligers</a:t>
            </a:r>
          </a:p>
          <a:p>
            <a:r>
              <a:rPr lang="en-NL" sz="1200" dirty="0">
                <a:solidFill>
                  <a:schemeClr val="accent1"/>
                </a:solidFill>
              </a:rPr>
              <a:t>PhD-candidate [title], 2020 - </a:t>
            </a:r>
            <a:r>
              <a:rPr lang="en-NL" sz="1200" dirty="0" err="1">
                <a:solidFill>
                  <a:schemeClr val="accent1"/>
                </a:solidFill>
              </a:rPr>
              <a:t>Ungoing</a:t>
            </a:r>
            <a:r>
              <a:rPr lang="en-NL" sz="1200" dirty="0">
                <a:solidFill>
                  <a:schemeClr val="accent1"/>
                </a:solidFill>
              </a:rPr>
              <a:t>; Tilburg University</a:t>
            </a:r>
          </a:p>
          <a:p>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p>
          <a:p>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Breda University of Applied Sciences</a:t>
            </a:r>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Neuro-cognitive research into learning and game experience</a:t>
            </a:r>
          </a:p>
          <a:p>
            <a:pPr marL="228600" indent="-228600">
              <a:buFont typeface="Arial" panose="020B0604020202020204" pitchFamily="34" charset="0"/>
              <a:buAutoNum type="arabicParenBoth"/>
            </a:pPr>
            <a:r>
              <a:rPr lang="en-NL" sz="1200" dirty="0">
                <a:solidFill>
                  <a:schemeClr val="accent1"/>
                </a:solidFill>
              </a:rPr>
              <a:t>Game Design and Project management</a:t>
            </a:r>
          </a:p>
          <a:p>
            <a:pPr marL="228600" indent="-228600">
              <a:buFont typeface="Arial" panose="020B0604020202020204" pitchFamily="34" charset="0"/>
              <a:buAutoNum type="arabicParenBoth"/>
            </a:pPr>
            <a:r>
              <a:rPr lang="en-NL" sz="1200" dirty="0">
                <a:solidFill>
                  <a:schemeClr val="accent1"/>
                </a:solidFill>
              </a:rPr>
              <a:t>(Mixed-Reality) Educational Games</a:t>
            </a:r>
          </a:p>
          <a:p>
            <a:pPr marL="228600" indent="-228600">
              <a:buFont typeface="Arial" panose="020B0604020202020204" pitchFamily="34" charset="0"/>
              <a:buAutoNum type="arabicParenBoth"/>
            </a:pPr>
            <a:r>
              <a:rPr lang="en-NL" sz="1200" dirty="0">
                <a:solidFill>
                  <a:schemeClr val="accent1"/>
                </a:solidFill>
              </a:rPr>
              <a:t>Managing Covid-19 Contract Tracing Operations</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Statistical Software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What we’re </a:t>
            </a:r>
            <a:r>
              <a:rPr lang="en-NL" sz="1200" dirty="0" err="1">
                <a:solidFill>
                  <a:schemeClr val="accent1"/>
                </a:solidFill>
              </a:rPr>
              <a:t>gonna</a:t>
            </a:r>
            <a:r>
              <a:rPr lang="en-NL" sz="1200" dirty="0">
                <a:solidFill>
                  <a:schemeClr val="accent1"/>
                </a:solidFill>
              </a:rPr>
              <a:t> use and why</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20</a:t>
            </a:fld>
            <a:endParaRPr lang="en-GB"/>
          </a:p>
        </p:txBody>
      </p:sp>
    </p:spTree>
    <p:extLst>
      <p:ext uri="{BB962C8B-B14F-4D97-AF65-F5344CB8AC3E}">
        <p14:creationId xmlns:p14="http://schemas.microsoft.com/office/powerpoint/2010/main" val="367125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a:lstStyle/>
          <a:p>
            <a:pPr marL="457200" indent="-457200">
              <a:buFont typeface="+mj-lt"/>
              <a:buAutoNum type="arabicPeriod"/>
            </a:pPr>
            <a:r>
              <a:rPr lang="en-NL" dirty="0"/>
              <a:t>Things</a:t>
            </a:r>
            <a:endParaRPr lang="en-US" dirty="0"/>
          </a:p>
          <a:p>
            <a:pPr marL="59217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21</a:t>
            </a:fld>
            <a:endParaRPr lang="en-GB"/>
          </a:p>
        </p:txBody>
      </p:sp>
      <p:pic>
        <p:nvPicPr>
          <p:cNvPr id="6" name="Picture 5">
            <a:extLst>
              <a:ext uri="{FF2B5EF4-FFF2-40B4-BE49-F238E27FC236}">
                <a16:creationId xmlns:a16="http://schemas.microsoft.com/office/drawing/2014/main" id="{374FC227-60CF-4247-8D92-C25CEE0019AB}"/>
              </a:ext>
            </a:extLst>
          </p:cNvPr>
          <p:cNvPicPr>
            <a:picLocks noChangeAspect="1"/>
          </p:cNvPicPr>
          <p:nvPr/>
        </p:nvPicPr>
        <p:blipFill>
          <a:blip r:embed="rId3"/>
          <a:stretch>
            <a:fillRect/>
          </a:stretch>
        </p:blipFill>
        <p:spPr>
          <a:xfrm>
            <a:off x="971550" y="1034406"/>
            <a:ext cx="2580109" cy="3437995"/>
          </a:xfrm>
          <a:prstGeom prst="rect">
            <a:avLst/>
          </a:prstGeom>
        </p:spPr>
      </p:pic>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4"/>
          <a:stretch>
            <a:fillRect/>
          </a:stretch>
        </p:blipFill>
        <p:spPr>
          <a:xfrm>
            <a:off x="3885104" y="1034406"/>
            <a:ext cx="2336998" cy="1892460"/>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5"/>
          <a:stretch>
            <a:fillRect/>
          </a:stretch>
        </p:blipFill>
        <p:spPr>
          <a:xfrm>
            <a:off x="6222102" y="2390015"/>
            <a:ext cx="2672859" cy="1972983"/>
          </a:xfrm>
          <a:prstGeom prst="rect">
            <a:avLst/>
          </a:prstGeom>
        </p:spPr>
      </p:pic>
    </p:spTree>
    <p:extLst>
      <p:ext uri="{BB962C8B-B14F-4D97-AF65-F5344CB8AC3E}">
        <p14:creationId xmlns:p14="http://schemas.microsoft.com/office/powerpoint/2010/main" val="295866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Course A</a:t>
            </a:r>
            <a:r>
              <a:rPr lang="en-US" dirty="0" err="1"/>
              <a:t>pproach</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vert="horz" lIns="0" tIns="0" rIns="0" bIns="0" rtlCol="0" anchor="t">
            <a:noAutofit/>
          </a:bodyPr>
          <a:lstStyle/>
          <a:p>
            <a:pPr marL="0" indent="0" algn="l" rtl="0" fontAlgn="base">
              <a:buNone/>
            </a:pPr>
            <a:r>
              <a:rPr lang="en-GB" sz="1800" b="0" i="0" dirty="0">
                <a:solidFill>
                  <a:srgbClr val="000000"/>
                </a:solidFill>
                <a:effectLst/>
                <a:latin typeface="Calibri" panose="020F0502020204030204" pitchFamily="34" charset="0"/>
              </a:rPr>
              <a:t>3 days a week where every course day is structured as follow: </a:t>
            </a:r>
            <a:endParaRPr lang="en-GB" b="0" i="0" dirty="0">
              <a:solidFill>
                <a:srgbClr val="000000"/>
              </a:solidFill>
              <a:effectLst/>
              <a:latin typeface="Segoe UI" panose="020B0502040204020203" pitchFamily="34" charset="0"/>
            </a:endParaRPr>
          </a:p>
          <a:p>
            <a:pPr marL="134620" indent="-13462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Video-lecture for presenting and discussing the main concepts, using practical examples: 30 – 1 hours </a:t>
            </a:r>
          </a:p>
          <a:p>
            <a:pPr marL="134620" indent="-134620" fontAlgn="base"/>
            <a:r>
              <a:rPr lang="en-GB" sz="1800" b="0" i="0" dirty="0">
                <a:solidFill>
                  <a:srgbClr val="000000"/>
                </a:solidFill>
                <a:effectLst/>
                <a:latin typeface="Calibri"/>
              </a:rPr>
              <a:t>Structured self-study</a:t>
            </a:r>
            <a:r>
              <a:rPr lang="en-GB" sz="1800" dirty="0">
                <a:solidFill>
                  <a:srgbClr val="000000"/>
                </a:solidFill>
                <a:latin typeface="Calibri"/>
                <a:cs typeface="Calibri"/>
              </a:rPr>
              <a:t> at home or in Data Lab</a:t>
            </a:r>
            <a:r>
              <a:rPr lang="en-GB" sz="1800" b="0" i="0" dirty="0">
                <a:solidFill>
                  <a:srgbClr val="000000"/>
                </a:solidFill>
                <a:effectLst/>
                <a:latin typeface="Calibri"/>
              </a:rPr>
              <a:t>: 3 - 6 </a:t>
            </a:r>
          </a:p>
          <a:p>
            <a:pPr marL="134620" indent="-13462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Working on assessment building-blocks at home or in Data Lab: 1 – 4 Hours </a:t>
            </a:r>
          </a:p>
          <a:p>
            <a:pPr marL="591820"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22</a:t>
            </a:fld>
            <a:endParaRPr lang="en-GB"/>
          </a:p>
        </p:txBody>
      </p:sp>
    </p:spTree>
    <p:extLst>
      <p:ext uri="{BB962C8B-B14F-4D97-AF65-F5344CB8AC3E}">
        <p14:creationId xmlns:p14="http://schemas.microsoft.com/office/powerpoint/2010/main" val="373711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a:ea typeface="Open Sans Semibold"/>
                <a:cs typeface="Open Sans Semibold"/>
              </a:rPr>
              <a:t>Course Content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vert="horz" lIns="0" tIns="0" rIns="0" bIns="0" rtlCol="0" anchor="t">
            <a:noAutofit/>
          </a:bodyPr>
          <a:lstStyle/>
          <a:p>
            <a:pPr marL="0" indent="0" algn="l">
              <a:buNone/>
            </a:pPr>
            <a:endParaRPr lang="en-GB" sz="1800" dirty="0">
              <a:latin typeface="Calibri"/>
            </a:endParaRPr>
          </a:p>
          <a:p>
            <a:pPr marL="0" indent="0">
              <a:buNone/>
            </a:pPr>
            <a:endParaRPr lang="en-GB" sz="1800" dirty="0">
              <a:latin typeface="Calibri"/>
            </a:endParaRPr>
          </a:p>
          <a:p>
            <a:pPr marL="0" indent="0">
              <a:buNone/>
            </a:pPr>
            <a:endParaRPr lang="en-GB" sz="1800" dirty="0">
              <a:latin typeface="Calibri"/>
            </a:endParaRPr>
          </a:p>
          <a:p>
            <a:pPr marL="0" indent="0">
              <a:buNone/>
            </a:pPr>
            <a:endParaRPr lang="en-GB" sz="1800" dirty="0">
              <a:latin typeface="Calibri"/>
            </a:endParaRP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23</a:t>
            </a:fld>
            <a:endParaRPr lang="en-GB"/>
          </a:p>
        </p:txBody>
      </p:sp>
      <p:graphicFrame>
        <p:nvGraphicFramePr>
          <p:cNvPr id="8" name="Table 7">
            <a:extLst>
              <a:ext uri="{FF2B5EF4-FFF2-40B4-BE49-F238E27FC236}">
                <a16:creationId xmlns:a16="http://schemas.microsoft.com/office/drawing/2014/main" id="{CB6C0927-AD71-4BA8-9ED0-2A7AFC3CA0CF}"/>
              </a:ext>
            </a:extLst>
          </p:cNvPr>
          <p:cNvGraphicFramePr>
            <a:graphicFrameLocks noGrp="1"/>
          </p:cNvGraphicFramePr>
          <p:nvPr>
            <p:extLst>
              <p:ext uri="{D42A27DB-BD31-4B8C-83A1-F6EECF244321}">
                <p14:modId xmlns:p14="http://schemas.microsoft.com/office/powerpoint/2010/main" val="1754056353"/>
              </p:ext>
            </p:extLst>
          </p:nvPr>
        </p:nvGraphicFramePr>
        <p:xfrm>
          <a:off x="1219200" y="1108598"/>
          <a:ext cx="5452704" cy="2802988"/>
        </p:xfrm>
        <a:graphic>
          <a:graphicData uri="http://schemas.openxmlformats.org/drawingml/2006/table">
            <a:tbl>
              <a:tblPr firstRow="1" bandRow="1">
                <a:tableStyleId>{5C22544A-7EE6-4342-B048-85BDC9FD1C3A}</a:tableStyleId>
              </a:tblPr>
              <a:tblGrid>
                <a:gridCol w="5452704">
                  <a:extLst>
                    <a:ext uri="{9D8B030D-6E8A-4147-A177-3AD203B41FA5}">
                      <a16:colId xmlns:a16="http://schemas.microsoft.com/office/drawing/2014/main" val="2941900951"/>
                    </a:ext>
                  </a:extLst>
                </a:gridCol>
              </a:tblGrid>
              <a:tr h="289197">
                <a:tc>
                  <a:txBody>
                    <a:bodyPr/>
                    <a:lstStyle/>
                    <a:p>
                      <a:pPr algn="l" rtl="0" fontAlgn="base"/>
                      <a:r>
                        <a:rPr lang="en-GB" sz="1000" dirty="0">
                          <a:effectLst/>
                        </a:rPr>
                        <a:t>Introduction to Data Science(codifying the world in data, attributes)  </a:t>
                      </a:r>
                      <a:endParaRPr lang="en-GB" b="0" i="0" dirty="0">
                        <a:effectLst/>
                      </a:endParaRPr>
                    </a:p>
                  </a:txBody>
                  <a:tcPr/>
                </a:tc>
                <a:extLst>
                  <a:ext uri="{0D108BD9-81ED-4DB2-BD59-A6C34878D82A}">
                    <a16:rowId xmlns:a16="http://schemas.microsoft.com/office/drawing/2014/main" val="2644197657"/>
                  </a:ext>
                </a:extLst>
              </a:tr>
              <a:tr h="289197">
                <a:tc>
                  <a:txBody>
                    <a:bodyPr/>
                    <a:lstStyle/>
                    <a:p>
                      <a:pPr algn="l" rtl="0" fontAlgn="base"/>
                      <a:r>
                        <a:rPr lang="en-GB" sz="1000" dirty="0">
                          <a:effectLst/>
                        </a:rPr>
                        <a:t>Variables (data frames, continuous, nominal, ordinal etc.) </a:t>
                      </a:r>
                      <a:endParaRPr lang="en-GB" b="0" i="0" dirty="0">
                        <a:effectLst/>
                      </a:endParaRPr>
                    </a:p>
                  </a:txBody>
                  <a:tcPr/>
                </a:tc>
                <a:extLst>
                  <a:ext uri="{0D108BD9-81ED-4DB2-BD59-A6C34878D82A}">
                    <a16:rowId xmlns:a16="http://schemas.microsoft.com/office/drawing/2014/main" val="886422154"/>
                  </a:ext>
                </a:extLst>
              </a:tr>
              <a:tr h="289197">
                <a:tc>
                  <a:txBody>
                    <a:bodyPr/>
                    <a:lstStyle/>
                    <a:p>
                      <a:pPr algn="l" rtl="0" fontAlgn="base"/>
                      <a:r>
                        <a:rPr lang="en-GB" sz="1000" dirty="0">
                          <a:effectLst/>
                        </a:rPr>
                        <a:t>Descriptive analyses (mean, </a:t>
                      </a:r>
                      <a:r>
                        <a:rPr lang="en-GB" sz="1000" dirty="0" err="1">
                          <a:effectLst/>
                        </a:rPr>
                        <a:t>sd</a:t>
                      </a:r>
                      <a:r>
                        <a:rPr lang="en-GB" sz="1000" dirty="0">
                          <a:effectLst/>
                        </a:rPr>
                        <a:t>, range, IQR) &amp; visualisation (boxplots) </a:t>
                      </a:r>
                      <a:endParaRPr lang="en-GB" b="0" i="0" dirty="0">
                        <a:effectLst/>
                      </a:endParaRPr>
                    </a:p>
                  </a:txBody>
                  <a:tcPr/>
                </a:tc>
                <a:extLst>
                  <a:ext uri="{0D108BD9-81ED-4DB2-BD59-A6C34878D82A}">
                    <a16:rowId xmlns:a16="http://schemas.microsoft.com/office/drawing/2014/main" val="2331345384"/>
                  </a:ext>
                </a:extLst>
              </a:tr>
              <a:tr h="289197">
                <a:tc>
                  <a:txBody>
                    <a:bodyPr/>
                    <a:lstStyle/>
                    <a:p>
                      <a:pPr algn="l" rtl="0" fontAlgn="base"/>
                      <a:r>
                        <a:rPr lang="en-GB" sz="1000" dirty="0">
                          <a:effectLst/>
                        </a:rPr>
                        <a:t>Introduction to Probability (random variable, distributions) </a:t>
                      </a:r>
                      <a:endParaRPr lang="en-GB" b="0" i="0" dirty="0">
                        <a:effectLst/>
                      </a:endParaRPr>
                    </a:p>
                  </a:txBody>
                  <a:tcPr/>
                </a:tc>
                <a:extLst>
                  <a:ext uri="{0D108BD9-81ED-4DB2-BD59-A6C34878D82A}">
                    <a16:rowId xmlns:a16="http://schemas.microsoft.com/office/drawing/2014/main" val="3846402460"/>
                  </a:ext>
                </a:extLst>
              </a:tr>
              <a:tr h="289197">
                <a:tc>
                  <a:txBody>
                    <a:bodyPr/>
                    <a:lstStyle/>
                    <a:p>
                      <a:pPr algn="l" rtl="0" fontAlgn="base"/>
                      <a:r>
                        <a:rPr lang="en-GB" sz="1000" dirty="0">
                          <a:effectLst/>
                        </a:rPr>
                        <a:t>Introduction to statistical inference (sample, population, hypothesis testing) </a:t>
                      </a:r>
                      <a:endParaRPr lang="en-GB" b="0" i="0" dirty="0">
                        <a:effectLst/>
                      </a:endParaRPr>
                    </a:p>
                  </a:txBody>
                  <a:tcPr/>
                </a:tc>
                <a:extLst>
                  <a:ext uri="{0D108BD9-81ED-4DB2-BD59-A6C34878D82A}">
                    <a16:rowId xmlns:a16="http://schemas.microsoft.com/office/drawing/2014/main" val="908637990"/>
                  </a:ext>
                </a:extLst>
              </a:tr>
              <a:tr h="289197">
                <a:tc>
                  <a:txBody>
                    <a:bodyPr/>
                    <a:lstStyle/>
                    <a:p>
                      <a:pPr algn="l" rtl="0" fontAlgn="base"/>
                      <a:r>
                        <a:rPr lang="en-GB" sz="1000" dirty="0">
                          <a:effectLst/>
                        </a:rPr>
                        <a:t>Analysing Relationships between variables (e.g., compute correlation by hand) </a:t>
                      </a:r>
                      <a:endParaRPr lang="en-GB" b="0" i="0" dirty="0">
                        <a:effectLst/>
                      </a:endParaRPr>
                    </a:p>
                  </a:txBody>
                  <a:tcPr/>
                </a:tc>
                <a:extLst>
                  <a:ext uri="{0D108BD9-81ED-4DB2-BD59-A6C34878D82A}">
                    <a16:rowId xmlns:a16="http://schemas.microsoft.com/office/drawing/2014/main" val="1054987771"/>
                  </a:ext>
                </a:extLst>
              </a:tr>
              <a:tr h="289197">
                <a:tc>
                  <a:txBody>
                    <a:bodyPr/>
                    <a:lstStyle/>
                    <a:p>
                      <a:pPr algn="l" rtl="0" fontAlgn="base"/>
                      <a:r>
                        <a:rPr lang="en-GB" sz="1000" dirty="0">
                          <a:effectLst/>
                        </a:rPr>
                        <a:t>Reporting &amp; visualising (Academic Skills) </a:t>
                      </a:r>
                      <a:endParaRPr lang="en-GB" b="0" i="0" dirty="0">
                        <a:effectLst/>
                      </a:endParaRPr>
                    </a:p>
                  </a:txBody>
                  <a:tcPr/>
                </a:tc>
                <a:extLst>
                  <a:ext uri="{0D108BD9-81ED-4DB2-BD59-A6C34878D82A}">
                    <a16:rowId xmlns:a16="http://schemas.microsoft.com/office/drawing/2014/main" val="1296748779"/>
                  </a:ext>
                </a:extLst>
              </a:tr>
              <a:tr h="489412">
                <a:tc>
                  <a:txBody>
                    <a:bodyPr/>
                    <a:lstStyle/>
                    <a:p>
                      <a:pPr algn="l" rtl="0" fontAlgn="base"/>
                      <a:r>
                        <a:rPr lang="en-GB" sz="1000" dirty="0">
                          <a:effectLst/>
                        </a:rPr>
                        <a:t>Introduction to regression &amp; machine learning(supervised, unsupervised,</a:t>
                      </a:r>
                      <a:r>
                        <a:rPr lang="en-GB" sz="950" dirty="0">
                          <a:effectLst/>
                        </a:rPr>
                        <a:t> the CRISP DM model</a:t>
                      </a:r>
                      <a:r>
                        <a:rPr lang="en-GB" sz="1000" dirty="0">
                          <a:effectLst/>
                        </a:rPr>
                        <a:t>) </a:t>
                      </a:r>
                      <a:endParaRPr lang="en-GB" b="0" i="0" dirty="0">
                        <a:effectLst/>
                      </a:endParaRPr>
                    </a:p>
                  </a:txBody>
                  <a:tcPr/>
                </a:tc>
                <a:extLst>
                  <a:ext uri="{0D108BD9-81ED-4DB2-BD59-A6C34878D82A}">
                    <a16:rowId xmlns:a16="http://schemas.microsoft.com/office/drawing/2014/main" val="898540277"/>
                  </a:ext>
                </a:extLst>
              </a:tr>
              <a:tr h="289197">
                <a:tc>
                  <a:txBody>
                    <a:bodyPr/>
                    <a:lstStyle/>
                    <a:p>
                      <a:pPr algn="l" rtl="0" fontAlgn="base"/>
                      <a:r>
                        <a:rPr lang="en-GB" sz="1000" dirty="0">
                          <a:effectLst/>
                        </a:rPr>
                        <a:t>Conference Poster Creation </a:t>
                      </a:r>
                      <a:endParaRPr lang="en-GB" b="0" i="0" dirty="0">
                        <a:effectLst/>
                      </a:endParaRPr>
                    </a:p>
                  </a:txBody>
                  <a:tcPr/>
                </a:tc>
                <a:extLst>
                  <a:ext uri="{0D108BD9-81ED-4DB2-BD59-A6C34878D82A}">
                    <a16:rowId xmlns:a16="http://schemas.microsoft.com/office/drawing/2014/main" val="236641994"/>
                  </a:ext>
                </a:extLst>
              </a:tr>
            </a:tbl>
          </a:graphicData>
        </a:graphic>
      </p:graphicFrame>
      <p:sp>
        <p:nvSpPr>
          <p:cNvPr id="11" name="Arrow: Left 10">
            <a:extLst>
              <a:ext uri="{FF2B5EF4-FFF2-40B4-BE49-F238E27FC236}">
                <a16:creationId xmlns:a16="http://schemas.microsoft.com/office/drawing/2014/main" id="{8F93D129-6E0C-4164-8BC0-912132A4641E}"/>
              </a:ext>
            </a:extLst>
          </p:cNvPr>
          <p:cNvSpPr/>
          <p:nvPr/>
        </p:nvSpPr>
        <p:spPr>
          <a:xfrm>
            <a:off x="6721780" y="1043557"/>
            <a:ext cx="773206" cy="3950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596A1E-D94A-487A-AB61-3CE456B47739}"/>
              </a:ext>
            </a:extLst>
          </p:cNvPr>
          <p:cNvSpPr txBox="1"/>
          <p:nvPr/>
        </p:nvSpPr>
        <p:spPr>
          <a:xfrm>
            <a:off x="7705165" y="1132915"/>
            <a:ext cx="2743200" cy="2077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dirty="0"/>
              <a:t>You are here</a:t>
            </a:r>
          </a:p>
        </p:txBody>
      </p:sp>
    </p:spTree>
    <p:extLst>
      <p:ext uri="{BB962C8B-B14F-4D97-AF65-F5344CB8AC3E}">
        <p14:creationId xmlns:p14="http://schemas.microsoft.com/office/powerpoint/2010/main" val="322344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err="1"/>
              <a:t>Assesment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 (formulating the problem; selecting the data and exploratory data analyses technique(s); interpretation of descriptive data; reporting and visualizing the data) from an elementary level. 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at the end of each workshop day, they can be handed till the end of the day for feedback before </a:t>
            </a:r>
            <a:r>
              <a:rPr lang="en-NL" sz="1600" dirty="0" err="1">
                <a:solidFill>
                  <a:srgbClr val="000000"/>
                </a:solidFill>
                <a:latin typeface="Calibri"/>
              </a:rPr>
              <a:t>assesment</a:t>
            </a:r>
            <a:r>
              <a:rPr lang="en-NL" sz="1600" dirty="0">
                <a:solidFill>
                  <a:srgbClr val="000000"/>
                </a:solidFill>
                <a:latin typeface="Calibri"/>
              </a:rPr>
              <a:t>. Building blocks handed in after 9:00 are no-longer accepted.</a:t>
            </a:r>
          </a:p>
          <a:p>
            <a:pPr marL="0" indent="0" algn="l" rtl="0" fontAlgn="base">
              <a:buNone/>
            </a:pPr>
            <a:endParaRPr lang="en-NL" sz="1800" dirty="0">
              <a:solidFill>
                <a:srgbClr val="000000"/>
              </a:solidFill>
              <a:latin typeface="Calibri" panose="020F0502020204030204" pitchFamily="34" charset="0"/>
            </a:endParaRPr>
          </a:p>
          <a:p>
            <a:pPr marL="0" indent="0" algn="l" rtl="0" fontAlgn="base">
              <a:buNone/>
            </a:pPr>
            <a:r>
              <a:rPr lang="en-NL" sz="1800" b="0" i="0" dirty="0">
                <a:solidFill>
                  <a:srgbClr val="000000"/>
                </a:solidFill>
                <a:effectLst/>
                <a:latin typeface="Calibri"/>
              </a:rPr>
              <a:t>[Link to asses</a:t>
            </a:r>
            <a:r>
              <a:rPr lang="en-GB" sz="1800" b="0" i="0" dirty="0">
                <a:solidFill>
                  <a:srgbClr val="000000"/>
                </a:solidFill>
                <a:effectLst/>
                <a:latin typeface="Calibri"/>
              </a:rPr>
              <a:t>s</a:t>
            </a:r>
            <a:r>
              <a:rPr lang="en-NL" sz="1800" b="0" i="0" dirty="0">
                <a:solidFill>
                  <a:srgbClr val="000000"/>
                </a:solidFill>
                <a:effectLst/>
                <a:latin typeface="Calibri"/>
              </a:rPr>
              <a:t>ment rubric]</a:t>
            </a:r>
            <a:endParaRPr lang="en-GB" sz="1800" b="0" i="0" dirty="0">
              <a:solidFill>
                <a:srgbClr val="000000"/>
              </a:solidFill>
              <a:effectLst/>
              <a:latin typeface="Calibri"/>
            </a:endParaRPr>
          </a:p>
          <a:p>
            <a:pPr marL="591820"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24</a:t>
            </a:fld>
            <a:endParaRPr lang="en-GB" dirty="0"/>
          </a:p>
        </p:txBody>
      </p:sp>
    </p:spTree>
    <p:extLst>
      <p:ext uri="{BB962C8B-B14F-4D97-AF65-F5344CB8AC3E}">
        <p14:creationId xmlns:p14="http://schemas.microsoft.com/office/powerpoint/2010/main" val="1885089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US" dirty="0"/>
              <a:t>Practical details</a:t>
            </a:r>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r>
              <a:rPr lang="en-NL" dirty="0"/>
              <a:t>[T</a:t>
            </a:r>
            <a:r>
              <a:rPr lang="en-GB" dirty="0"/>
              <a:t>i</a:t>
            </a:r>
            <a:r>
              <a:rPr lang="en-NL" dirty="0"/>
              <a:t>me &amp; dates]</a:t>
            </a:r>
            <a:endParaRPr lang="en-US" dirty="0"/>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25</a:t>
            </a:fld>
            <a:endParaRPr lang="en-GB" dirty="0"/>
          </a:p>
        </p:txBody>
      </p:sp>
    </p:spTree>
    <p:extLst>
      <p:ext uri="{BB962C8B-B14F-4D97-AF65-F5344CB8AC3E}">
        <p14:creationId xmlns:p14="http://schemas.microsoft.com/office/powerpoint/2010/main" val="12994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p:txBody>
          <a:bodyPr/>
          <a:lstStyle/>
          <a:p>
            <a:pPr marL="0" indent="0">
              <a:buNone/>
            </a:pPr>
            <a:r>
              <a:rPr lang="en-NL" dirty="0"/>
              <a:t>Ask me on Microsoft Teams, I reply during working hours.</a:t>
            </a:r>
          </a:p>
          <a:p>
            <a:pPr marL="0" indent="0">
              <a:buNone/>
            </a:pPr>
            <a:endParaRPr lang="en-NL" dirty="0"/>
          </a:p>
          <a:p>
            <a:pPr marL="0" indent="0">
              <a:buNone/>
            </a:pPr>
            <a:r>
              <a:rPr lang="en-NL" dirty="0"/>
              <a:t>You can also e-mail me at: </a:t>
            </a:r>
            <a:r>
              <a:rPr lang="en-GB" dirty="0">
                <a:hlinkClick r:id="rId2"/>
              </a:rPr>
              <a:t>H</a:t>
            </a:r>
            <a:r>
              <a:rPr lang="en-NL" dirty="0">
                <a:hlinkClick r:id="rId2"/>
              </a:rPr>
              <a:t>eijligers.b@buas.nl</a:t>
            </a:r>
            <a:r>
              <a:rPr lang="en-NL" dirty="0"/>
              <a:t> </a:t>
            </a:r>
            <a:endParaRPr lang="en-US" dirty="0"/>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1) Get R</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algn="l"/>
            <a:r>
              <a:rPr lang="en-GB" sz="1050" b="0" i="0" dirty="0">
                <a:solidFill>
                  <a:srgbClr val="333333"/>
                </a:solidFill>
                <a:effectLst/>
                <a:latin typeface="Source Sans Pro" panose="020B0503030403020204" pitchFamily="34" charset="0"/>
              </a:rPr>
              <a:t>In order to run swirl, you must have R 3.1.0 or later installed on your computer. </a:t>
            </a:r>
          </a:p>
          <a:p>
            <a:pPr algn="l"/>
            <a:r>
              <a:rPr lang="en-GB" sz="1050" b="0" i="0" dirty="0">
                <a:solidFill>
                  <a:srgbClr val="333333"/>
                </a:solidFill>
                <a:effectLst/>
                <a:latin typeface="Source Sans Pro" panose="020B0503030403020204" pitchFamily="34" charset="0"/>
              </a:rPr>
              <a:t>If you need to install R, you can do so </a:t>
            </a:r>
            <a:r>
              <a:rPr lang="en-GB" sz="1050" b="0" i="0" u="none" strike="noStrike" dirty="0">
                <a:solidFill>
                  <a:srgbClr val="3399FF"/>
                </a:solidFill>
                <a:effectLst/>
                <a:latin typeface="Source Sans Pro" panose="020B0503030403020204" pitchFamily="34" charset="0"/>
                <a:hlinkClick r:id="rId2"/>
              </a:rPr>
              <a:t>here</a:t>
            </a:r>
            <a:r>
              <a:rPr lang="en-GB" sz="1050" b="0" i="0" dirty="0">
                <a:solidFill>
                  <a:srgbClr val="333333"/>
                </a:solidFill>
                <a:effectLst/>
                <a:latin typeface="Source Sans Pro" panose="020B0503030403020204" pitchFamily="34" charset="0"/>
              </a:rPr>
              <a:t>.</a:t>
            </a:r>
          </a:p>
          <a:p>
            <a:pPr algn="l"/>
            <a:r>
              <a:rPr lang="en-GB" sz="1050" b="0" i="0" dirty="0">
                <a:solidFill>
                  <a:srgbClr val="333333"/>
                </a:solidFill>
                <a:effectLst/>
                <a:latin typeface="Source Sans Pro" panose="020B0503030403020204" pitchFamily="34" charset="0"/>
              </a:rPr>
              <a:t>For help installing R, check out one of the following videos (courtesy of Roger Peng at Johns Hopkins Biostatistics):</a:t>
            </a:r>
          </a:p>
          <a:p>
            <a:pPr lvl="1">
              <a:buFont typeface="Arial" panose="020B0604020202020204" pitchFamily="34" charset="0"/>
              <a:buChar char="•"/>
            </a:pPr>
            <a:r>
              <a:rPr lang="en-GB" sz="1050" b="0" i="0" u="none" strike="noStrike" dirty="0">
                <a:solidFill>
                  <a:srgbClr val="3399FF"/>
                </a:solidFill>
                <a:effectLst/>
                <a:latin typeface="Source Sans Pro" panose="020B0503030403020204" pitchFamily="34" charset="0"/>
                <a:hlinkClick r:id="rId3"/>
              </a:rPr>
              <a:t>Installing R on Windows</a:t>
            </a:r>
            <a:endParaRPr lang="en-GB" sz="1050" b="0" i="0" dirty="0">
              <a:solidFill>
                <a:srgbClr val="333333"/>
              </a:solidFill>
              <a:effectLst/>
              <a:latin typeface="Source Sans Pro" panose="020B0503030403020204" pitchFamily="34" charset="0"/>
            </a:endParaRPr>
          </a:p>
          <a:p>
            <a:pPr lvl="1">
              <a:buFont typeface="Arial" panose="020B0604020202020204" pitchFamily="34" charset="0"/>
              <a:buChar char="•"/>
            </a:pPr>
            <a:r>
              <a:rPr lang="en-GB" sz="1050" b="0" i="0" u="none" strike="noStrike" dirty="0">
                <a:solidFill>
                  <a:srgbClr val="3399FF"/>
                </a:solidFill>
                <a:effectLst/>
                <a:latin typeface="Source Sans Pro" panose="020B0503030403020204" pitchFamily="34" charset="0"/>
                <a:hlinkClick r:id="rId4"/>
              </a:rPr>
              <a:t>Installing R on Mac</a:t>
            </a:r>
            <a:endParaRPr lang="en-NL" sz="1050" b="0" i="0" u="none" strike="noStrike" dirty="0">
              <a:solidFill>
                <a:srgbClr val="3399FF"/>
              </a:solidFill>
              <a:effectLst/>
              <a:latin typeface="Source Sans Pro" panose="020B0503030403020204" pitchFamily="34" charset="0"/>
            </a:endParaRPr>
          </a:p>
          <a:p>
            <a:pPr lvl="1">
              <a:buFont typeface="Arial" panose="020B0604020202020204" pitchFamily="34" charset="0"/>
              <a:buChar char="•"/>
            </a:pPr>
            <a:endParaRPr lang="en-NL" sz="1050" dirty="0">
              <a:solidFill>
                <a:srgbClr val="333333"/>
              </a:solidFill>
              <a:latin typeface="Source Sans Pro" panose="020B0503030403020204" pitchFamily="34" charset="0"/>
            </a:endParaRPr>
          </a:p>
          <a:p>
            <a:pPr marL="134973" lvl="1" indent="0">
              <a:buNone/>
            </a:pPr>
            <a:endParaRPr lang="en-NL" sz="1050" dirty="0">
              <a:solidFill>
                <a:srgbClr val="333333"/>
              </a:solidFill>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spTree>
    <p:extLst>
      <p:ext uri="{BB962C8B-B14F-4D97-AF65-F5344CB8AC3E}">
        <p14:creationId xmlns:p14="http://schemas.microsoft.com/office/powerpoint/2010/main" val="2825017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2) </a:t>
            </a:r>
            <a:r>
              <a:rPr lang="en-GB" dirty="0"/>
              <a:t>Get RStudio</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algn="l"/>
            <a:r>
              <a:rPr lang="en-GB" sz="900" b="0" i="0" dirty="0">
                <a:solidFill>
                  <a:srgbClr val="333333"/>
                </a:solidFill>
                <a:effectLst/>
                <a:latin typeface="Source Sans Pro" panose="020B0503030403020204" pitchFamily="34" charset="0"/>
              </a:rPr>
              <a:t>In addition to R, it’s highly recommended that you install RStudio, which will make your experience with R much more enjoyable.</a:t>
            </a:r>
          </a:p>
          <a:p>
            <a:pPr algn="l"/>
            <a:r>
              <a:rPr lang="en-GB" sz="900" b="0" i="0" dirty="0">
                <a:solidFill>
                  <a:srgbClr val="333333"/>
                </a:solidFill>
                <a:effectLst/>
                <a:latin typeface="Source Sans Pro" panose="020B0503030403020204" pitchFamily="34" charset="0"/>
              </a:rPr>
              <a:t>If you need to install RStudio, you can do so </a:t>
            </a:r>
            <a:r>
              <a:rPr lang="en-GB" sz="900" b="0" i="0" u="none" strike="noStrike" dirty="0">
                <a:solidFill>
                  <a:srgbClr val="3399FF"/>
                </a:solidFill>
                <a:effectLst/>
                <a:latin typeface="Source Sans Pro" panose="020B0503030403020204" pitchFamily="34" charset="0"/>
                <a:hlinkClick r:id="rId2"/>
              </a:rPr>
              <a:t>here</a:t>
            </a:r>
            <a:r>
              <a:rPr lang="en-GB" sz="900" b="0" i="0" dirty="0">
                <a:solidFill>
                  <a:srgbClr val="333333"/>
                </a:solidFill>
                <a:effectLst/>
                <a:latin typeface="Source Sans Pro" panose="020B0503030403020204" pitchFamily="34" charset="0"/>
              </a:rPr>
              <a:t>. Select the appropriate installer for your operating system.</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2413184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3) </a:t>
            </a:r>
            <a:r>
              <a:rPr lang="en-GB" dirty="0"/>
              <a:t>Install swirl</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algn="l"/>
            <a:r>
              <a:rPr lang="en-GB" sz="900" b="0" i="0" dirty="0">
                <a:solidFill>
                  <a:srgbClr val="333333"/>
                </a:solidFill>
                <a:effectLst/>
                <a:latin typeface="Source Sans Pro" panose="020B0503030403020204" pitchFamily="34" charset="0"/>
              </a:rPr>
              <a:t>Open RStudio (or just plain R if you don't have RStudio) and type the following into the console:</a:t>
            </a:r>
          </a:p>
          <a:p>
            <a:pPr algn="l"/>
            <a:endParaRPr lang="en-GB" sz="900" b="0" i="0" dirty="0">
              <a:solidFill>
                <a:srgbClr val="333333"/>
              </a:solidFill>
              <a:effectLst/>
              <a:latin typeface="Source Sans Pro" panose="020B0503030403020204" pitchFamily="34" charset="0"/>
            </a:endParaRPr>
          </a:p>
          <a:p>
            <a:pPr marL="134973" lvl="1" indent="0">
              <a:buNone/>
            </a:pPr>
            <a:r>
              <a:rPr lang="en-NL" sz="900" b="0" i="0" dirty="0">
                <a:solidFill>
                  <a:srgbClr val="333333"/>
                </a:solidFill>
                <a:effectLst/>
                <a:latin typeface="Source Sans Pro" panose="020B0503030403020204" pitchFamily="34" charset="0"/>
              </a:rPr>
              <a:t>	</a:t>
            </a:r>
            <a:r>
              <a:rPr lang="en-GB" sz="800" b="0" i="0" dirty="0">
                <a:solidFill>
                  <a:srgbClr val="000000"/>
                </a:solidFill>
                <a:effectLst/>
                <a:latin typeface="Courier New" panose="02070309020205020404" pitchFamily="49" charset="0"/>
              </a:rPr>
              <a:t>&gt; </a:t>
            </a:r>
            <a:r>
              <a:rPr lang="en-GB" sz="800" b="0" i="0" dirty="0" err="1">
                <a:solidFill>
                  <a:srgbClr val="000000"/>
                </a:solidFill>
                <a:effectLst/>
                <a:latin typeface="Courier New" panose="02070309020205020404" pitchFamily="49" charset="0"/>
              </a:rPr>
              <a:t>install.packages</a:t>
            </a:r>
            <a:r>
              <a:rPr lang="en-GB" sz="800" b="0" i="0" dirty="0">
                <a:solidFill>
                  <a:srgbClr val="000000"/>
                </a:solidFill>
                <a:effectLst/>
                <a:latin typeface="Courier New" panose="02070309020205020404" pitchFamily="49" charset="0"/>
              </a:rPr>
              <a:t>("swirl")</a:t>
            </a:r>
            <a:endParaRPr lang="en-NL" sz="800" b="0" i="0" dirty="0">
              <a:solidFill>
                <a:srgbClr val="000000"/>
              </a:solidFill>
              <a:effectLst/>
              <a:latin typeface="Courier New" panose="02070309020205020404" pitchFamily="49" charset="0"/>
            </a:endParaRPr>
          </a:p>
          <a:p>
            <a:pPr marL="134973" lvl="1" indent="0">
              <a:buNone/>
            </a:pPr>
            <a:endParaRPr lang="en-GB" sz="900" b="0" i="0" dirty="0">
              <a:solidFill>
                <a:srgbClr val="333333"/>
              </a:solidFill>
              <a:effectLst/>
              <a:latin typeface="Source Sans Pro" panose="020B0503030403020204" pitchFamily="34" charset="0"/>
            </a:endParaRPr>
          </a:p>
          <a:p>
            <a:pPr algn="l"/>
            <a:r>
              <a:rPr lang="en-GB" sz="900" b="0" i="0" dirty="0">
                <a:solidFill>
                  <a:srgbClr val="333333"/>
                </a:solidFill>
                <a:effectLst/>
                <a:latin typeface="Source Sans Pro" panose="020B0503030403020204" pitchFamily="34" charset="0"/>
              </a:rPr>
              <a:t>Note that the &gt; symbol at the beginning of the line is R's prompt for you type something into the console. We include it here so you know that this command is to be typed into the console and not elsewhere. The part you type begins after &gt;.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1621286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Nitin Bhushan</a:t>
            </a:r>
            <a:endParaRPr lang="en-NL" sz="1200" dirty="0">
              <a:solidFill>
                <a:schemeClr val="accent1"/>
              </a:solidFill>
            </a:endParaRPr>
          </a:p>
          <a:p>
            <a:r>
              <a:rPr lang="en-NL" sz="1200" dirty="0">
                <a:solidFill>
                  <a:schemeClr val="accent1"/>
                </a:solidFill>
              </a:rPr>
              <a:t>Qualifications?</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Portfolio and work experience</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5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4) </a:t>
            </a:r>
            <a:r>
              <a:rPr lang="en-GB" dirty="0"/>
              <a:t>Start swirl</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algn="l"/>
            <a:r>
              <a:rPr lang="en-GB" sz="900" b="0" i="0" dirty="0">
                <a:solidFill>
                  <a:srgbClr val="333333"/>
                </a:solidFill>
                <a:effectLst/>
                <a:latin typeface="Source Sans Pro" panose="020B0503030403020204" pitchFamily="34" charset="0"/>
              </a:rPr>
              <a:t>This is the only step that you will repeat every time you want to run swirl. First, you will load the package using the library() function. Then you will call the function that starts the magic! Type the following, pressing Enter after each line:</a:t>
            </a:r>
            <a:endParaRPr lang="en-NL" sz="900" b="0" i="0" dirty="0">
              <a:solidFill>
                <a:srgbClr val="333333"/>
              </a:solidFill>
              <a:effectLst/>
              <a:latin typeface="Source Sans Pro" panose="020B0503030403020204" pitchFamily="34" charset="0"/>
            </a:endParaRPr>
          </a:p>
          <a:p>
            <a:pPr algn="l"/>
            <a:endParaRPr lang="en-NL" sz="900" dirty="0">
              <a:solidFill>
                <a:srgbClr val="333333"/>
              </a:solidFill>
              <a:latin typeface="Source Sans Pro" panose="020B0503030403020204" pitchFamily="34" charset="0"/>
            </a:endParaRPr>
          </a:p>
          <a:p>
            <a:pPr marL="0" indent="0">
              <a:buNone/>
            </a:pPr>
            <a:r>
              <a:rPr lang="en-NL" sz="1000" b="0" i="0" dirty="0">
                <a:solidFill>
                  <a:srgbClr val="333333"/>
                </a:solidFill>
                <a:effectLst/>
                <a:latin typeface="Source Sans Pro" panose="020B0503030403020204" pitchFamily="34" charset="0"/>
              </a:rPr>
              <a:t>	</a:t>
            </a:r>
            <a:r>
              <a:rPr lang="en-GB" sz="900" b="0" i="0" dirty="0">
                <a:solidFill>
                  <a:srgbClr val="000000"/>
                </a:solidFill>
                <a:effectLst/>
                <a:latin typeface="Courier New" panose="02070309020205020404" pitchFamily="49" charset="0"/>
              </a:rPr>
              <a:t>&gt; library("swirl")</a:t>
            </a:r>
          </a:p>
          <a:p>
            <a:pPr marL="0" indent="0">
              <a:buNone/>
            </a:pPr>
            <a:r>
              <a:rPr lang="en-NL" sz="1000" b="0" i="0" dirty="0">
                <a:solidFill>
                  <a:srgbClr val="333333"/>
                </a:solidFill>
                <a:effectLst/>
                <a:latin typeface="Source Sans Pro" panose="020B0503030403020204" pitchFamily="34" charset="0"/>
              </a:rPr>
              <a:t>	</a:t>
            </a:r>
            <a:r>
              <a:rPr lang="en-GB" sz="900" b="0" i="0" dirty="0">
                <a:solidFill>
                  <a:srgbClr val="000000"/>
                </a:solidFill>
                <a:effectLst/>
                <a:latin typeface="Courier New" panose="02070309020205020404" pitchFamily="49" charset="0"/>
              </a:rPr>
              <a:t>&gt;</a:t>
            </a:r>
            <a:r>
              <a:rPr lang="en-NL" sz="900" b="0" i="0" dirty="0">
                <a:solidFill>
                  <a:srgbClr val="000000"/>
                </a:solidFill>
                <a:effectLst/>
                <a:latin typeface="Courier New" panose="02070309020205020404" pitchFamily="49" charset="0"/>
              </a:rPr>
              <a:t> </a:t>
            </a:r>
            <a:r>
              <a:rPr lang="en-GB" sz="900" b="0" i="0" dirty="0">
                <a:solidFill>
                  <a:srgbClr val="000000"/>
                </a:solidFill>
                <a:effectLst/>
                <a:latin typeface="Courier New" panose="02070309020205020404" pitchFamily="49" charset="0"/>
              </a:rPr>
              <a:t>swirl()</a:t>
            </a:r>
            <a:endParaRPr lang="en-NL" sz="900" b="0" i="0" dirty="0">
              <a:solidFill>
                <a:srgbClr val="000000"/>
              </a:solidFill>
              <a:effectLst/>
              <a:latin typeface="Courier New" panose="02070309020205020404" pitchFamily="49" charset="0"/>
            </a:endParaRPr>
          </a:p>
          <a:p>
            <a:pPr marL="0" indent="0" algn="l">
              <a:buNone/>
            </a:pPr>
            <a:endParaRPr lang="en-GB" sz="900" b="0" i="0" dirty="0">
              <a:solidFill>
                <a:srgbClr val="333333"/>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Tree>
    <p:extLst>
      <p:ext uri="{BB962C8B-B14F-4D97-AF65-F5344CB8AC3E}">
        <p14:creationId xmlns:p14="http://schemas.microsoft.com/office/powerpoint/2010/main" val="3876700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5) Install the DS1-course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algn="l"/>
            <a:r>
              <a:rPr lang="en-GB" sz="900" b="0" i="0" dirty="0">
                <a:solidFill>
                  <a:srgbClr val="333333"/>
                </a:solidFill>
                <a:effectLst/>
                <a:latin typeface="Source Sans Pro" panose="020B0503030403020204" pitchFamily="34" charset="0"/>
              </a:rPr>
              <a:t>The first time you start swirl, you'll be prompted to install a course. You can either install one of the recommended courses or visit </a:t>
            </a:r>
            <a:r>
              <a:rPr lang="en-NL" sz="900" b="0" i="0" dirty="0">
                <a:solidFill>
                  <a:srgbClr val="333333"/>
                </a:solidFill>
                <a:effectLst/>
                <a:latin typeface="Source Sans Pro" panose="020B0503030403020204" pitchFamily="34" charset="0"/>
              </a:rPr>
              <a:t>the</a:t>
            </a:r>
            <a:r>
              <a:rPr lang="en-GB" sz="900" b="0" i="0" dirty="0">
                <a:solidFill>
                  <a:srgbClr val="333333"/>
                </a:solidFill>
                <a:effectLst/>
                <a:latin typeface="Source Sans Pro" panose="020B0503030403020204" pitchFamily="34" charset="0"/>
              </a:rPr>
              <a:t> course repository for more options. There are even more courses available from the Swirl Course Network.</a:t>
            </a:r>
            <a:r>
              <a:rPr lang="en-NL" sz="900" b="0" i="0" dirty="0">
                <a:solidFill>
                  <a:srgbClr val="333333"/>
                </a:solidFill>
                <a:effectLst/>
                <a:latin typeface="Source Sans Pro" panose="020B0503030403020204" pitchFamily="34" charset="0"/>
              </a:rPr>
              <a:t> </a:t>
            </a:r>
            <a:endParaRPr lang="en-GB" sz="900" b="0" i="0" dirty="0">
              <a:solidFill>
                <a:srgbClr val="333333"/>
              </a:solidFill>
              <a:effectLst/>
              <a:latin typeface="Source Sans Pro" panose="020B0503030403020204" pitchFamily="34" charset="0"/>
            </a:endParaRPr>
          </a:p>
          <a:p>
            <a:pPr algn="l"/>
            <a:endParaRPr lang="en-NL" sz="900" b="0" i="0" dirty="0">
              <a:solidFill>
                <a:srgbClr val="333333"/>
              </a:solidFill>
              <a:effectLst/>
              <a:latin typeface="Source Sans Pro" panose="020B0503030403020204" pitchFamily="34" charset="0"/>
            </a:endParaRPr>
          </a:p>
          <a:p>
            <a:pPr algn="l"/>
            <a:r>
              <a:rPr lang="en-NL" sz="900" dirty="0">
                <a:solidFill>
                  <a:srgbClr val="333333"/>
                </a:solidFill>
                <a:latin typeface="Source Sans Pro" panose="020B0503030403020204" pitchFamily="34" charset="0"/>
              </a:rPr>
              <a:t>We’re going to install a course which is not part of the repository</a:t>
            </a:r>
            <a:endParaRPr lang="en-GB" sz="900" b="0" i="0" dirty="0">
              <a:solidFill>
                <a:srgbClr val="333333"/>
              </a:solidFill>
              <a:effectLst/>
              <a:latin typeface="Source Sans Pro" panose="020B0503030403020204" pitchFamily="34" charset="0"/>
            </a:endParaRPr>
          </a:p>
          <a:p>
            <a:pPr algn="l"/>
            <a:r>
              <a:rPr lang="en-NL" sz="900" b="0" i="0" dirty="0">
                <a:solidFill>
                  <a:srgbClr val="333333"/>
                </a:solidFill>
                <a:effectLst/>
                <a:latin typeface="Source Sans Pro" panose="020B0503030403020204" pitchFamily="34" charset="0"/>
              </a:rPr>
              <a:t>T</a:t>
            </a:r>
            <a:r>
              <a:rPr lang="en-GB" sz="900" b="0" i="0" dirty="0">
                <a:solidFill>
                  <a:srgbClr val="333333"/>
                </a:solidFill>
                <a:effectLst/>
                <a:latin typeface="Source Sans Pro" panose="020B0503030403020204" pitchFamily="34" charset="0"/>
              </a:rPr>
              <a:t>o install a course that is not part of our course repository, type ?</a:t>
            </a:r>
            <a:r>
              <a:rPr lang="en-GB" sz="900" b="0" i="0" dirty="0" err="1">
                <a:solidFill>
                  <a:srgbClr val="333333"/>
                </a:solidFill>
                <a:effectLst/>
                <a:latin typeface="Source Sans Pro" panose="020B0503030403020204" pitchFamily="34" charset="0"/>
              </a:rPr>
              <a:t>InstallCourses</a:t>
            </a:r>
            <a:r>
              <a:rPr lang="en-GB" sz="900" b="0" i="0" dirty="0">
                <a:solidFill>
                  <a:srgbClr val="333333"/>
                </a:solidFill>
                <a:effectLst/>
                <a:latin typeface="Source Sans Pro" panose="020B0503030403020204" pitchFamily="34" charset="0"/>
              </a:rPr>
              <a:t> at the R prompt for a list of functions that will help you do so.</a:t>
            </a:r>
            <a:endParaRPr lang="en-NL" sz="900" b="0" i="0" dirty="0">
              <a:solidFill>
                <a:srgbClr val="333333"/>
              </a:solidFill>
              <a:effectLst/>
              <a:latin typeface="Source Sans Pro" panose="020B0503030403020204" pitchFamily="34" charset="0"/>
            </a:endParaRPr>
          </a:p>
          <a:p>
            <a:pPr algn="l"/>
            <a:r>
              <a:rPr lang="en-NL" sz="900" dirty="0">
                <a:solidFill>
                  <a:srgbClr val="333333"/>
                </a:solidFill>
                <a:latin typeface="Source Sans Pro" panose="020B0503030403020204" pitchFamily="34" charset="0"/>
              </a:rPr>
              <a:t>[procedure to install in the DS1-course]</a:t>
            </a:r>
            <a:endParaRPr lang="en-GB" sz="900" b="0" i="0" dirty="0">
              <a:solidFill>
                <a:srgbClr val="333333"/>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31</a:t>
            </a:fld>
            <a:endParaRPr lang="en-GB" dirty="0"/>
          </a:p>
        </p:txBody>
      </p:sp>
    </p:spTree>
    <p:extLst>
      <p:ext uri="{BB962C8B-B14F-4D97-AF65-F5344CB8AC3E}">
        <p14:creationId xmlns:p14="http://schemas.microsoft.com/office/powerpoint/2010/main" val="2455135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6) Do the workshop exercises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134620" indent="-134620" algn="l"/>
            <a:r>
              <a:rPr lang="en-NL" sz="900" dirty="0">
                <a:solidFill>
                  <a:srgbClr val="333333"/>
                </a:solidFill>
                <a:latin typeface="Source Sans Pro" panose="020B0503030403020204" pitchFamily="34" charset="0"/>
              </a:rPr>
              <a:t>[procedure to open in the DS1-course]</a:t>
            </a:r>
            <a:endParaRPr lang="en-US"/>
          </a:p>
          <a:p>
            <a:pPr marL="0" indent="0" algn="l">
              <a:buNone/>
            </a:pPr>
            <a:endParaRPr lang="en-NL" sz="900" dirty="0">
              <a:solidFill>
                <a:srgbClr val="333333"/>
              </a:solidFill>
              <a:latin typeface="Source Sans Pro" panose="020B0503030403020204" pitchFamily="34" charset="0"/>
            </a:endParaRPr>
          </a:p>
          <a:p>
            <a:pPr marL="0" indent="0" algn="l">
              <a:buNone/>
            </a:pPr>
            <a:r>
              <a:rPr lang="en-NL" sz="900" dirty="0">
                <a:solidFill>
                  <a:srgbClr val="333333"/>
                </a:solidFill>
                <a:latin typeface="Source Sans Pro" panose="020B0503030403020204" pitchFamily="34" charset="0"/>
              </a:rPr>
              <a:t>Content:</a:t>
            </a:r>
          </a:p>
          <a:p>
            <a:pPr marL="134620" indent="-134620" algn="l"/>
            <a:r>
              <a:rPr lang="en-NL" sz="900" dirty="0">
                <a:solidFill>
                  <a:srgbClr val="333333"/>
                </a:solidFill>
                <a:latin typeface="Source Sans Pro" panose="020B0503030403020204" pitchFamily="34" charset="0"/>
              </a:rPr>
              <a:t>Tutorial: A introduction to swirl by the swirl software</a:t>
            </a:r>
          </a:p>
          <a:p>
            <a:pPr marL="134620" indent="-134620" algn="l"/>
            <a:r>
              <a:rPr lang="en-NL" sz="900" dirty="0">
                <a:solidFill>
                  <a:srgbClr val="333333"/>
                </a:solidFill>
                <a:latin typeface="Source Sans Pro" panose="020B0503030403020204" pitchFamily="34" charset="0"/>
              </a:rPr>
              <a:t>Tutorial: An introduction to R-studio by the course material</a:t>
            </a:r>
          </a:p>
          <a:p>
            <a:pPr marL="269875" lvl="1" indent="-134620"/>
            <a:r>
              <a:rPr lang="en-NL" sz="900" dirty="0">
                <a:solidFill>
                  <a:srgbClr val="333333"/>
                </a:solidFill>
                <a:latin typeface="Source Sans Pro" panose="020B0503030403020204" pitchFamily="34" charset="0"/>
              </a:rPr>
              <a:t>Source: </a:t>
            </a:r>
            <a:r>
              <a:rPr lang="en-GB" sz="900" dirty="0">
                <a:solidFill>
                  <a:srgbClr val="333333"/>
                </a:solidFill>
                <a:latin typeface="Source Sans Pro" panose="020B0503030403020204" pitchFamily="34" charset="0"/>
                <a:hlinkClick r:id="rId2"/>
              </a:rPr>
              <a:t>http://swirlstats.com/scn/A_(very)_short_introduction_to_R.html</a:t>
            </a:r>
            <a:r>
              <a:rPr lang="en-NL" sz="900" dirty="0">
                <a:solidFill>
                  <a:srgbClr val="333333"/>
                </a:solidFill>
                <a:latin typeface="Source Sans Pro" panose="020B0503030403020204" pitchFamily="34" charset="0"/>
              </a:rPr>
              <a:t> </a:t>
            </a:r>
          </a:p>
          <a:p>
            <a:pPr marL="269875" lvl="1" indent="-134620"/>
            <a:r>
              <a:rPr lang="en-NL" sz="900" dirty="0">
                <a:solidFill>
                  <a:srgbClr val="333333"/>
                </a:solidFill>
                <a:latin typeface="Source Sans Pro"/>
              </a:rPr>
              <a:t>MVP: let them do this one; if more time: chop in sections to deliver the information when they need it: JIT</a:t>
            </a:r>
          </a:p>
          <a:p>
            <a:pPr marL="134620" indent="-134620" algn="l"/>
            <a:r>
              <a:rPr lang="en-NL" sz="900" dirty="0">
                <a:solidFill>
                  <a:srgbClr val="333333"/>
                </a:solidFill>
                <a:latin typeface="Source Sans Pro" panose="020B0503030403020204" pitchFamily="34" charset="0"/>
              </a:rPr>
              <a:t>Questions: Defining objects as data</a:t>
            </a:r>
          </a:p>
          <a:p>
            <a:pPr marL="269875" lvl="1" indent="-134620"/>
            <a:r>
              <a:rPr lang="en-NL" sz="900" dirty="0">
                <a:solidFill>
                  <a:srgbClr val="333333"/>
                </a:solidFill>
                <a:latin typeface="Source Sans Pro" panose="020B0503030403020204" pitchFamily="34" charset="0"/>
              </a:rPr>
              <a:t>Source: Bram</a:t>
            </a:r>
          </a:p>
          <a:p>
            <a:pPr marL="134620" indent="-134620"/>
            <a:r>
              <a:rPr lang="en-NL" sz="900" dirty="0">
                <a:solidFill>
                  <a:srgbClr val="333333"/>
                </a:solidFill>
                <a:latin typeface="Source Sans Pro" panose="020B0503030403020204" pitchFamily="34" charset="0"/>
              </a:rPr>
              <a:t>Questions: Defining phenomena as data</a:t>
            </a:r>
          </a:p>
          <a:p>
            <a:pPr marL="269875" lvl="1" indent="-134620"/>
            <a:r>
              <a:rPr lang="en-NL" sz="900" dirty="0">
                <a:solidFill>
                  <a:srgbClr val="333333"/>
                </a:solidFill>
                <a:latin typeface="Source Sans Pro"/>
              </a:rPr>
              <a:t>Source: Bram</a:t>
            </a:r>
          </a:p>
          <a:p>
            <a:pPr marL="134620" indent="-134620"/>
            <a:endParaRPr lang="en-NL" sz="900" dirty="0">
              <a:solidFill>
                <a:srgbClr val="333333"/>
              </a:solidFill>
              <a:latin typeface="Source Sans Pro" panose="020B0503030403020204" pitchFamily="34" charset="0"/>
            </a:endParaRPr>
          </a:p>
          <a:p>
            <a:pPr marL="134620" indent="-134620" algn="l"/>
            <a:endParaRPr lang="en-NL" sz="900" dirty="0">
              <a:solidFill>
                <a:srgbClr val="333333"/>
              </a:solidFill>
              <a:latin typeface="Source Sans Pro" panose="020B0503030403020204" pitchFamily="34" charset="0"/>
            </a:endParaRPr>
          </a:p>
          <a:p>
            <a:pPr marL="134620" indent="-134620" algn="l"/>
            <a:endParaRPr lang="en-NL" sz="900" dirty="0">
              <a:solidFill>
                <a:srgbClr val="333333"/>
              </a:solidFill>
              <a:latin typeface="Source Sans Pro" panose="020B0503030403020204" pitchFamily="34" charset="0"/>
            </a:endParaRPr>
          </a:p>
          <a:p>
            <a:pPr marL="134620" indent="-134620" algn="l"/>
            <a:endParaRPr lang="en-GB" sz="900" b="0" i="0" dirty="0">
              <a:solidFill>
                <a:srgbClr val="333333"/>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32</a:t>
            </a:fld>
            <a:endParaRPr lang="en-GB" dirty="0"/>
          </a:p>
        </p:txBody>
      </p:sp>
    </p:spTree>
    <p:extLst>
      <p:ext uri="{BB962C8B-B14F-4D97-AF65-F5344CB8AC3E}">
        <p14:creationId xmlns:p14="http://schemas.microsoft.com/office/powerpoint/2010/main" val="4287823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97713" cy="818910"/>
          </a:xfrm>
        </p:spPr>
        <p:txBody>
          <a:bodyPr/>
          <a:lstStyle/>
          <a:p>
            <a:r>
              <a:rPr lang="en-NL" sz="2800"/>
              <a:t>7) Create the assesment</a:t>
            </a:r>
            <a:r>
              <a:rPr lang="en-NL" sz="2800" dirty="0"/>
              <a:t> building blocks</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lgn="l">
              <a:buNone/>
            </a:pPr>
            <a:r>
              <a:rPr lang="en-GB" sz="900" b="0" i="0" dirty="0">
                <a:solidFill>
                  <a:srgbClr val="333333"/>
                </a:solidFill>
                <a:effectLst/>
                <a:latin typeface="Source Sans Pro" panose="020B0503030403020204" pitchFamily="34" charset="0"/>
              </a:rPr>
              <a:t>5</a:t>
            </a:r>
            <a:r>
              <a:rPr lang="en-NL" sz="900" b="0" i="0" dirty="0">
                <a:solidFill>
                  <a:srgbClr val="333333"/>
                </a:solidFill>
                <a:effectLst/>
                <a:latin typeface="Source Sans Pro" panose="020B0503030403020204" pitchFamily="34" charset="0"/>
              </a:rPr>
              <a:t> Questions:</a:t>
            </a:r>
          </a:p>
          <a:p>
            <a:pPr marL="228600" indent="-228600">
              <a:buFont typeface="+mj-lt"/>
              <a:buAutoNum type="arabicPeriod"/>
            </a:pPr>
            <a:r>
              <a:rPr lang="en-NL" sz="900" b="0" i="0" dirty="0">
                <a:solidFill>
                  <a:srgbClr val="333333"/>
                </a:solidFill>
                <a:effectLst/>
                <a:latin typeface="Source Sans Pro"/>
                <a:ea typeface="Open Sans Light"/>
                <a:cs typeface="Open Sans Light"/>
              </a:rPr>
              <a:t>Choose an object or phenomena</a:t>
            </a:r>
            <a:r>
              <a:rPr lang="en-NL" sz="900" dirty="0">
                <a:solidFill>
                  <a:srgbClr val="333333"/>
                </a:solidFill>
                <a:latin typeface="Source Sans Pro"/>
                <a:ea typeface="Open Sans Light"/>
                <a:cs typeface="Open Sans Light"/>
              </a:rPr>
              <a:t> (form list: HYPERLINK)</a:t>
            </a:r>
            <a:r>
              <a:rPr lang="en-NL" sz="900" b="0" i="0" dirty="0">
                <a:solidFill>
                  <a:srgbClr val="333333"/>
                </a:solidFill>
                <a:effectLst/>
                <a:latin typeface="Source Sans Pro"/>
                <a:ea typeface="Open Sans Light"/>
                <a:cs typeface="Open Sans Light"/>
              </a:rPr>
              <a:t> you want to investigate</a:t>
            </a:r>
          </a:p>
          <a:p>
            <a:pPr marL="228600" indent="-228600">
              <a:buAutoNum type="arabicPeriod"/>
            </a:pPr>
            <a:r>
              <a:rPr lang="en-NL" sz="900" dirty="0">
                <a:solidFill>
                  <a:srgbClr val="333333"/>
                </a:solidFill>
                <a:latin typeface="Source Sans Pro"/>
              </a:rPr>
              <a:t>Describe  the object formally</a:t>
            </a:r>
          </a:p>
          <a:p>
            <a:pPr marL="228600" indent="-228600">
              <a:buFont typeface="+mj-lt"/>
              <a:buAutoNum type="arabicPeriod"/>
            </a:pPr>
            <a:r>
              <a:rPr lang="en-NL" sz="900" dirty="0">
                <a:solidFill>
                  <a:srgbClr val="333333"/>
                </a:solidFill>
                <a:latin typeface="Source Sans Pro"/>
              </a:rPr>
              <a:t>Quantify the object/phenomena into variables</a:t>
            </a:r>
          </a:p>
          <a:p>
            <a:pPr marL="228600" indent="-228600">
              <a:buFont typeface="Open Sans Semibold"/>
              <a:buAutoNum type="arabicPeriod"/>
            </a:pPr>
            <a:r>
              <a:rPr lang="en-NL" sz="900" dirty="0">
                <a:solidFill>
                  <a:srgbClr val="333333"/>
                </a:solidFill>
                <a:latin typeface="Source Sans Pro" panose="020B0503030403020204" pitchFamily="34" charset="0"/>
              </a:rPr>
              <a:t>Form a data-driven research question</a:t>
            </a:r>
          </a:p>
          <a:p>
            <a:pPr marL="228600" indent="-228600" algn="l">
              <a:buFont typeface="+mj-lt"/>
              <a:buAutoNum type="arabicPeriod"/>
            </a:pPr>
            <a:r>
              <a:rPr lang="en-NL" sz="900" dirty="0">
                <a:solidFill>
                  <a:srgbClr val="333333"/>
                </a:solidFill>
                <a:latin typeface="Source Sans Pro"/>
                <a:ea typeface="Open Sans Light"/>
                <a:cs typeface="Open Sans Light"/>
              </a:rPr>
              <a:t>Describe the background for your research question</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33</a:t>
            </a:fld>
            <a:endParaRPr lang="en-GB" dirty="0"/>
          </a:p>
        </p:txBody>
      </p:sp>
    </p:spTree>
    <p:extLst>
      <p:ext uri="{BB962C8B-B14F-4D97-AF65-F5344CB8AC3E}">
        <p14:creationId xmlns:p14="http://schemas.microsoft.com/office/powerpoint/2010/main" val="3684429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Somebody who solves problems &amp; questions using data and various </a:t>
            </a:r>
            <a:r>
              <a:rPr lang="en-NL" sz="1200" dirty="0" err="1"/>
              <a:t>statiscical</a:t>
            </a:r>
            <a:r>
              <a:rPr lang="en-NL" sz="1200" dirty="0"/>
              <a:t> analyses in a </a:t>
            </a:r>
            <a:r>
              <a:rPr lang="en-NL" sz="1200" dirty="0" err="1"/>
              <a:t>computirized</a:t>
            </a:r>
            <a:r>
              <a:rPr lang="en-NL" sz="1200" dirty="0"/>
              <a:t> environment.</a:t>
            </a:r>
          </a:p>
          <a:p>
            <a:r>
              <a:rPr lang="en-GB" sz="1200" dirty="0"/>
              <a:t>B</a:t>
            </a:r>
            <a:r>
              <a:rPr lang="en-NL" sz="1200" dirty="0"/>
              <a:t>la </a:t>
            </a:r>
            <a:r>
              <a:rPr lang="en-NL" sz="1200" dirty="0" err="1"/>
              <a:t>bla</a:t>
            </a:r>
            <a:endParaRPr lang="en-NL" sz="1200" dirty="0"/>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Example 1</a:t>
            </a:r>
          </a:p>
          <a:p>
            <a:pPr marL="228600" indent="-228600">
              <a:buAutoNum type="arabicParenBoth"/>
            </a:pPr>
            <a:r>
              <a:rPr lang="en-NL" sz="1200" dirty="0">
                <a:solidFill>
                  <a:schemeClr val="accent1"/>
                </a:solidFill>
              </a:rPr>
              <a:t>Example 2</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spTree>
    <p:extLst>
      <p:ext uri="{BB962C8B-B14F-4D97-AF65-F5344CB8AC3E}">
        <p14:creationId xmlns:p14="http://schemas.microsoft.com/office/powerpoint/2010/main" val="222836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a:solidFill>
                  <a:schemeClr val="accent1"/>
                </a:solidFill>
                <a:ea typeface="Open Sans Light"/>
                <a:cs typeface="Open Sans Light"/>
              </a:rPr>
              <a:t>Old</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6</a:t>
            </a:fld>
            <a:endParaRPr lang="en-GB" dirty="0"/>
          </a:p>
        </p:txBody>
      </p:sp>
    </p:spTree>
    <p:extLst>
      <p:ext uri="{BB962C8B-B14F-4D97-AF65-F5344CB8AC3E}">
        <p14:creationId xmlns:p14="http://schemas.microsoft.com/office/powerpoint/2010/main" val="1984177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8" y="1484484"/>
            <a:ext cx="3402013" cy="3031256"/>
          </a:xfrm>
        </p:spPr>
        <p:txBody>
          <a:bodyPr vert="horz" lIns="0" tIns="0" rIns="0" bIns="0" rtlCol="0" anchor="t">
            <a:noAutofit/>
          </a:bodyPr>
          <a:lstStyle/>
          <a:p>
            <a:pPr marL="134620" indent="-134620"/>
            <a:r>
              <a:rPr lang="en-US" dirty="0">
                <a:ea typeface="Open Sans Light"/>
                <a:cs typeface="Open Sans Light"/>
              </a:rPr>
              <a:t>var1</a:t>
            </a:r>
            <a:endParaRPr lang="en-US"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49149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7</a:t>
            </a:fld>
            <a:endParaRPr lang="en-GB"/>
          </a:p>
        </p:txBody>
      </p:sp>
    </p:spTree>
    <p:extLst>
      <p:ext uri="{BB962C8B-B14F-4D97-AF65-F5344CB8AC3E}">
        <p14:creationId xmlns:p14="http://schemas.microsoft.com/office/powerpoint/2010/main" val="124729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pic>
        <p:nvPicPr>
          <p:cNvPr id="3" name="Picture 5" descr="A picture containing building, building material, stone, close&#10;&#10;Description automatically generated">
            <a:extLst>
              <a:ext uri="{FF2B5EF4-FFF2-40B4-BE49-F238E27FC236}">
                <a16:creationId xmlns:a16="http://schemas.microsoft.com/office/drawing/2014/main" id="{504CFB7E-723C-48F8-B722-83B431618FDF}"/>
              </a:ext>
            </a:extLst>
          </p:cNvPr>
          <p:cNvPicPr>
            <a:picLocks noGrp="1" noChangeAspect="1"/>
          </p:cNvPicPr>
          <p:nvPr>
            <p:ph sz="quarter" idx="14"/>
          </p:nvPr>
        </p:nvPicPr>
        <p:blipFill>
          <a:blip r:embed="rId3"/>
          <a:stretch>
            <a:fillRect/>
          </a:stretch>
        </p:blipFill>
        <p:spPr>
          <a:xfrm>
            <a:off x="4415677" y="1601192"/>
            <a:ext cx="4350918" cy="2452782"/>
          </a:xfrm>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8</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1169988" y="1484484"/>
            <a:ext cx="2936347"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US" dirty="0">
                <a:ea typeface="Open Sans Light"/>
                <a:cs typeface="Open Sans Light"/>
              </a:rPr>
              <a:t>var1</a:t>
            </a:r>
            <a:endParaRPr lang="en-US" dirty="0"/>
          </a:p>
        </p:txBody>
      </p:sp>
    </p:spTree>
    <p:extLst>
      <p:ext uri="{BB962C8B-B14F-4D97-AF65-F5344CB8AC3E}">
        <p14:creationId xmlns:p14="http://schemas.microsoft.com/office/powerpoint/2010/main" val="239498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8" y="1484484"/>
            <a:ext cx="2036763" cy="3031256"/>
          </a:xfrm>
        </p:spPr>
        <p:txBody>
          <a:bodyPr vert="horz" lIns="0" tIns="0" rIns="0" bIns="0" rtlCol="0" anchor="t">
            <a:noAutofit/>
          </a:bodyPr>
          <a:lstStyle/>
          <a:p>
            <a:pPr marL="134620" indent="-134620"/>
            <a:r>
              <a:rPr lang="en-US" dirty="0">
                <a:ea typeface="Open Sans Light"/>
                <a:cs typeface="Open Sans Light"/>
              </a:rPr>
              <a:t>var1</a:t>
            </a:r>
            <a:endParaRPr lang="en-US" dirty="0"/>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9</a:t>
            </a:fld>
            <a:endParaRPr lang="en-GB"/>
          </a:p>
        </p:txBody>
      </p:sp>
      <p:pic>
        <p:nvPicPr>
          <p:cNvPr id="3" name="Picture 5" descr="Graphical user interface&#10;&#10;Description automatically generated">
            <a:extLst>
              <a:ext uri="{FF2B5EF4-FFF2-40B4-BE49-F238E27FC236}">
                <a16:creationId xmlns:a16="http://schemas.microsoft.com/office/drawing/2014/main" id="{B404AD1F-DDE1-4F9B-8CFD-E0C6BB960617}"/>
              </a:ext>
            </a:extLst>
          </p:cNvPr>
          <p:cNvPicPr>
            <a:picLocks noChangeAspect="1"/>
          </p:cNvPicPr>
          <p:nvPr/>
        </p:nvPicPr>
        <p:blipFill rotWithShape="1">
          <a:blip r:embed="rId3"/>
          <a:srcRect l="16216" t="7483" r="-772" b="29932"/>
          <a:stretch/>
        </p:blipFill>
        <p:spPr>
          <a:xfrm>
            <a:off x="3401483" y="1073631"/>
            <a:ext cx="5356964" cy="2265555"/>
          </a:xfrm>
          <a:prstGeom prst="rect">
            <a:avLst/>
          </a:prstGeom>
        </p:spPr>
      </p:pic>
    </p:spTree>
    <p:extLst>
      <p:ext uri="{BB962C8B-B14F-4D97-AF65-F5344CB8AC3E}">
        <p14:creationId xmlns:p14="http://schemas.microsoft.com/office/powerpoint/2010/main" val="1332560117"/>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956</Words>
  <Application>Microsoft Office PowerPoint</Application>
  <PresentationFormat>On-screen Show (16:9)</PresentationFormat>
  <Paragraphs>137</Paragraphs>
  <Slides>33</Slides>
  <Notes>7</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AAIDM: Data Science 1: Introduction to Datascience</vt:lpstr>
      <vt:lpstr>Introduction Lecturers</vt:lpstr>
      <vt:lpstr>Introduction Lecturers</vt:lpstr>
      <vt:lpstr>What is data science?</vt:lpstr>
      <vt:lpstr>What is data?</vt:lpstr>
      <vt:lpstr>How do we describe an object?</vt:lpstr>
      <vt:lpstr>Objects quantified to data</vt:lpstr>
      <vt:lpstr>Objects quantified to data</vt:lpstr>
      <vt:lpstr>Objects quantified to data</vt:lpstr>
      <vt:lpstr>Objects quantified to data</vt:lpstr>
      <vt:lpstr>You in data; QS</vt:lpstr>
      <vt:lpstr>You in data; QS</vt:lpstr>
      <vt:lpstr>How do we describe phenomena?</vt:lpstr>
      <vt:lpstr>Phenomena quantified</vt:lpstr>
      <vt:lpstr>How do we describe phenomena?</vt:lpstr>
      <vt:lpstr>Phenomena quantified</vt:lpstr>
      <vt:lpstr>Phenomena quantified</vt:lpstr>
      <vt:lpstr>Bram in data; QS</vt:lpstr>
      <vt:lpstr>How do we store and process data?</vt:lpstr>
      <vt:lpstr>Statistical Software</vt:lpstr>
      <vt:lpstr>Educational Approach</vt:lpstr>
      <vt:lpstr>Course Approach</vt:lpstr>
      <vt:lpstr>Course Content</vt:lpstr>
      <vt:lpstr>Assesment</vt:lpstr>
      <vt:lpstr>Practical details</vt:lpstr>
      <vt:lpstr>Any questions?</vt:lpstr>
      <vt:lpstr>1) Get R</vt:lpstr>
      <vt:lpstr>2) Get RStudio</vt:lpstr>
      <vt:lpstr>3) Install swirl</vt:lpstr>
      <vt:lpstr>4) Start swirl</vt:lpstr>
      <vt:lpstr>5) Install the DS1-course</vt:lpstr>
      <vt:lpstr>6) Do the workshop exercises</vt:lpstr>
      <vt:lpstr>7) Create the assesment building blocks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bram.heijligers@gmail.com</cp:lastModifiedBy>
  <cp:revision>215</cp:revision>
  <cp:lastPrinted>2021-03-18T10:34:55Z</cp:lastPrinted>
  <dcterms:created xsi:type="dcterms:W3CDTF">2020-04-07T10:08:32Z</dcterms:created>
  <dcterms:modified xsi:type="dcterms:W3CDTF">2021-04-22T11:52:24Z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